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3"/>
  </p:notesMasterIdLst>
  <p:sldIdLst>
    <p:sldId id="279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6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38" autoAdjust="0"/>
    <p:restoredTop sz="94660"/>
  </p:normalViewPr>
  <p:slideViewPr>
    <p:cSldViewPr>
      <p:cViewPr varScale="1">
        <p:scale>
          <a:sx n="115" d="100"/>
          <a:sy n="115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869CD7-B74F-4876-9243-EDA60BCE864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6C5CD4F-3047-4ECF-A508-A2A090E0B32A}">
      <dgm:prSet phldrT="[文字]" custT="1"/>
      <dgm:spPr/>
      <dgm:t>
        <a:bodyPr/>
        <a:lstStyle/>
        <a:p>
          <a:r>
            <a:rPr lang="zh-TW" altLang="en-US" sz="2400" smtClean="0"/>
            <a:t>知識移轉</a:t>
          </a:r>
          <a:endParaRPr lang="zh-TW" altLang="en-US" sz="2400"/>
        </a:p>
      </dgm:t>
    </dgm:pt>
    <dgm:pt modelId="{4B3B22A7-A6E1-4895-B988-8E71029CF157}" type="parTrans" cxnId="{86CAD7AD-2F8C-45B5-B9D5-1986BAAF68B3}">
      <dgm:prSet/>
      <dgm:spPr/>
      <dgm:t>
        <a:bodyPr/>
        <a:lstStyle/>
        <a:p>
          <a:endParaRPr lang="zh-TW" altLang="en-US"/>
        </a:p>
      </dgm:t>
    </dgm:pt>
    <dgm:pt modelId="{EFF92975-A0A1-43B7-81F5-70AF7592A1B7}" type="sibTrans" cxnId="{86CAD7AD-2F8C-45B5-B9D5-1986BAAF68B3}">
      <dgm:prSet/>
      <dgm:spPr/>
      <dgm:t>
        <a:bodyPr/>
        <a:lstStyle/>
        <a:p>
          <a:endParaRPr lang="zh-TW" altLang="en-US"/>
        </a:p>
      </dgm:t>
    </dgm:pt>
    <dgm:pt modelId="{9A5193B3-915A-4AA6-8210-7B37E0E909E5}">
      <dgm:prSet custT="1"/>
      <dgm:spPr/>
      <dgm:t>
        <a:bodyPr/>
        <a:lstStyle/>
        <a:p>
          <a:r>
            <a:rPr lang="zh-TW" altLang="en-US" sz="2400" smtClean="0"/>
            <a:t>知識擴散</a:t>
          </a:r>
          <a:endParaRPr lang="zh-TW" altLang="en-US" sz="2400"/>
        </a:p>
      </dgm:t>
    </dgm:pt>
    <dgm:pt modelId="{51A00505-3511-4986-8817-BB232B9995F0}" type="parTrans" cxnId="{3735B785-346E-44C3-AF27-95629E6433C8}">
      <dgm:prSet/>
      <dgm:spPr/>
      <dgm:t>
        <a:bodyPr/>
        <a:lstStyle/>
        <a:p>
          <a:endParaRPr lang="zh-TW" altLang="en-US"/>
        </a:p>
      </dgm:t>
    </dgm:pt>
    <dgm:pt modelId="{E51536E6-DC9D-4D31-BC1F-CDD2FD5A5F20}" type="sibTrans" cxnId="{3735B785-346E-44C3-AF27-95629E6433C8}">
      <dgm:prSet/>
      <dgm:spPr/>
      <dgm:t>
        <a:bodyPr/>
        <a:lstStyle/>
        <a:p>
          <a:endParaRPr lang="zh-TW" altLang="en-US"/>
        </a:p>
      </dgm:t>
    </dgm:pt>
    <dgm:pt modelId="{4C0FE6ED-F6F8-44AC-9580-0263CC77A9F9}">
      <dgm:prSet custT="1"/>
      <dgm:spPr/>
      <dgm:t>
        <a:bodyPr/>
        <a:lstStyle/>
        <a:p>
          <a:r>
            <a:rPr lang="zh-TW" altLang="en-US" sz="2400" dirty="0" smtClean="0"/>
            <a:t>知識創造</a:t>
          </a:r>
          <a:endParaRPr lang="zh-TW" altLang="en-US" sz="2400" dirty="0"/>
        </a:p>
      </dgm:t>
    </dgm:pt>
    <dgm:pt modelId="{F0F312B1-4A79-4297-8B73-3C4ADD290E19}" type="parTrans" cxnId="{FAE1ED96-EED3-46BE-8B33-497C43889F68}">
      <dgm:prSet/>
      <dgm:spPr/>
      <dgm:t>
        <a:bodyPr/>
        <a:lstStyle/>
        <a:p>
          <a:endParaRPr lang="zh-TW" altLang="en-US"/>
        </a:p>
      </dgm:t>
    </dgm:pt>
    <dgm:pt modelId="{CC158762-EE57-40FA-BFCA-69AEB76566AE}" type="sibTrans" cxnId="{FAE1ED96-EED3-46BE-8B33-497C43889F68}">
      <dgm:prSet/>
      <dgm:spPr/>
      <dgm:t>
        <a:bodyPr/>
        <a:lstStyle/>
        <a:p>
          <a:endParaRPr lang="zh-TW" altLang="en-US"/>
        </a:p>
      </dgm:t>
    </dgm:pt>
    <dgm:pt modelId="{9499F047-DC1A-49C3-8531-4E2B4346B2C0}">
      <dgm:prSet custT="1"/>
      <dgm:spPr/>
      <dgm:t>
        <a:bodyPr/>
        <a:lstStyle/>
        <a:p>
          <a:r>
            <a:rPr lang="zh-TW" altLang="en-US" sz="2400" dirty="0" smtClean="0"/>
            <a:t>知識累積</a:t>
          </a:r>
          <a:endParaRPr lang="zh-TW" altLang="en-US" sz="2400" dirty="0"/>
        </a:p>
      </dgm:t>
    </dgm:pt>
    <dgm:pt modelId="{EC34A123-83A2-4098-8399-09DE939F30DF}" type="parTrans" cxnId="{F723293A-3AD5-49A2-8129-F113F770364D}">
      <dgm:prSet/>
      <dgm:spPr/>
      <dgm:t>
        <a:bodyPr/>
        <a:lstStyle/>
        <a:p>
          <a:endParaRPr lang="zh-TW" altLang="en-US"/>
        </a:p>
      </dgm:t>
    </dgm:pt>
    <dgm:pt modelId="{CE46A02F-B7E4-4164-9BC6-9E4DA1B7647C}" type="sibTrans" cxnId="{F723293A-3AD5-49A2-8129-F113F770364D}">
      <dgm:prSet/>
      <dgm:spPr/>
      <dgm:t>
        <a:bodyPr/>
        <a:lstStyle/>
        <a:p>
          <a:endParaRPr lang="zh-TW" altLang="en-US"/>
        </a:p>
      </dgm:t>
    </dgm:pt>
    <dgm:pt modelId="{F9D93D4E-42B1-43DF-BAB1-682B95EBAF0F}" type="pres">
      <dgm:prSet presAssocID="{2E869CD7-B74F-4876-9243-EDA60BCE864B}" presName="CompostProcess" presStyleCnt="0">
        <dgm:presLayoutVars>
          <dgm:dir/>
          <dgm:resizeHandles val="exact"/>
        </dgm:presLayoutVars>
      </dgm:prSet>
      <dgm:spPr/>
    </dgm:pt>
    <dgm:pt modelId="{039C37A9-8ED0-4CF0-AABF-97308890E2C9}" type="pres">
      <dgm:prSet presAssocID="{2E869CD7-B74F-4876-9243-EDA60BCE864B}" presName="arrow" presStyleLbl="bgShp" presStyleIdx="0" presStyleCnt="1"/>
      <dgm:spPr/>
    </dgm:pt>
    <dgm:pt modelId="{5206562D-8E1A-43F2-9939-0E0AECB4AB1E}" type="pres">
      <dgm:prSet presAssocID="{2E869CD7-B74F-4876-9243-EDA60BCE864B}" presName="linearProcess" presStyleCnt="0"/>
      <dgm:spPr/>
    </dgm:pt>
    <dgm:pt modelId="{EAA723D7-E61E-41CF-9A5B-531DAB7167E1}" type="pres">
      <dgm:prSet presAssocID="{B6C5CD4F-3047-4ECF-A508-A2A090E0B32A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BF71BB8-8914-4610-9749-BA636DE8AB25}" type="pres">
      <dgm:prSet presAssocID="{EFF92975-A0A1-43B7-81F5-70AF7592A1B7}" presName="sibTrans" presStyleCnt="0"/>
      <dgm:spPr/>
    </dgm:pt>
    <dgm:pt modelId="{65F9CD6E-1A1D-4134-97C6-A1A5DBC92964}" type="pres">
      <dgm:prSet presAssocID="{9A5193B3-915A-4AA6-8210-7B37E0E909E5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0BEC24C-F7E9-4398-A054-58FAD23E499F}" type="pres">
      <dgm:prSet presAssocID="{E51536E6-DC9D-4D31-BC1F-CDD2FD5A5F20}" presName="sibTrans" presStyleCnt="0"/>
      <dgm:spPr/>
    </dgm:pt>
    <dgm:pt modelId="{2C792508-81C9-453E-9F63-FCD9E86338D4}" type="pres">
      <dgm:prSet presAssocID="{4C0FE6ED-F6F8-44AC-9580-0263CC77A9F9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FFAC25A-618C-4F41-9307-64AAF745A7F0}" type="pres">
      <dgm:prSet presAssocID="{CC158762-EE57-40FA-BFCA-69AEB76566AE}" presName="sibTrans" presStyleCnt="0"/>
      <dgm:spPr/>
    </dgm:pt>
    <dgm:pt modelId="{E188AF8F-A529-4407-8A21-9E4E85938286}" type="pres">
      <dgm:prSet presAssocID="{9499F047-DC1A-49C3-8531-4E2B4346B2C0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735B785-346E-44C3-AF27-95629E6433C8}" srcId="{2E869CD7-B74F-4876-9243-EDA60BCE864B}" destId="{9A5193B3-915A-4AA6-8210-7B37E0E909E5}" srcOrd="1" destOrd="0" parTransId="{51A00505-3511-4986-8817-BB232B9995F0}" sibTransId="{E51536E6-DC9D-4D31-BC1F-CDD2FD5A5F20}"/>
    <dgm:cxn modelId="{36F6E711-09DB-4A58-A358-295B156F39AB}" type="presOf" srcId="{9499F047-DC1A-49C3-8531-4E2B4346B2C0}" destId="{E188AF8F-A529-4407-8A21-9E4E85938286}" srcOrd="0" destOrd="0" presId="urn:microsoft.com/office/officeart/2005/8/layout/hProcess9"/>
    <dgm:cxn modelId="{E4EBF61D-D406-4C67-9935-7037E07073D1}" type="presOf" srcId="{2E869CD7-B74F-4876-9243-EDA60BCE864B}" destId="{F9D93D4E-42B1-43DF-BAB1-682B95EBAF0F}" srcOrd="0" destOrd="0" presId="urn:microsoft.com/office/officeart/2005/8/layout/hProcess9"/>
    <dgm:cxn modelId="{D6F35E8F-CCD0-418A-892B-A9B9E703A680}" type="presOf" srcId="{9A5193B3-915A-4AA6-8210-7B37E0E909E5}" destId="{65F9CD6E-1A1D-4134-97C6-A1A5DBC92964}" srcOrd="0" destOrd="0" presId="urn:microsoft.com/office/officeart/2005/8/layout/hProcess9"/>
    <dgm:cxn modelId="{F723293A-3AD5-49A2-8129-F113F770364D}" srcId="{2E869CD7-B74F-4876-9243-EDA60BCE864B}" destId="{9499F047-DC1A-49C3-8531-4E2B4346B2C0}" srcOrd="3" destOrd="0" parTransId="{EC34A123-83A2-4098-8399-09DE939F30DF}" sibTransId="{CE46A02F-B7E4-4164-9BC6-9E4DA1B7647C}"/>
    <dgm:cxn modelId="{25891CE3-BE99-4E48-ABF5-41AA7708D108}" type="presOf" srcId="{B6C5CD4F-3047-4ECF-A508-A2A090E0B32A}" destId="{EAA723D7-E61E-41CF-9A5B-531DAB7167E1}" srcOrd="0" destOrd="0" presId="urn:microsoft.com/office/officeart/2005/8/layout/hProcess9"/>
    <dgm:cxn modelId="{86CAD7AD-2F8C-45B5-B9D5-1986BAAF68B3}" srcId="{2E869CD7-B74F-4876-9243-EDA60BCE864B}" destId="{B6C5CD4F-3047-4ECF-A508-A2A090E0B32A}" srcOrd="0" destOrd="0" parTransId="{4B3B22A7-A6E1-4895-B988-8E71029CF157}" sibTransId="{EFF92975-A0A1-43B7-81F5-70AF7592A1B7}"/>
    <dgm:cxn modelId="{FAE1ED96-EED3-46BE-8B33-497C43889F68}" srcId="{2E869CD7-B74F-4876-9243-EDA60BCE864B}" destId="{4C0FE6ED-F6F8-44AC-9580-0263CC77A9F9}" srcOrd="2" destOrd="0" parTransId="{F0F312B1-4A79-4297-8B73-3C4ADD290E19}" sibTransId="{CC158762-EE57-40FA-BFCA-69AEB76566AE}"/>
    <dgm:cxn modelId="{BD4A05EB-D6DB-428D-86C3-72715DEE093C}" type="presOf" srcId="{4C0FE6ED-F6F8-44AC-9580-0263CC77A9F9}" destId="{2C792508-81C9-453E-9F63-FCD9E86338D4}" srcOrd="0" destOrd="0" presId="urn:microsoft.com/office/officeart/2005/8/layout/hProcess9"/>
    <dgm:cxn modelId="{195F2DF9-1B4B-4114-870A-8C6EB2020595}" type="presParOf" srcId="{F9D93D4E-42B1-43DF-BAB1-682B95EBAF0F}" destId="{039C37A9-8ED0-4CF0-AABF-97308890E2C9}" srcOrd="0" destOrd="0" presId="urn:microsoft.com/office/officeart/2005/8/layout/hProcess9"/>
    <dgm:cxn modelId="{93055CD3-A57C-4562-AA26-07BCE4668CB3}" type="presParOf" srcId="{F9D93D4E-42B1-43DF-BAB1-682B95EBAF0F}" destId="{5206562D-8E1A-43F2-9939-0E0AECB4AB1E}" srcOrd="1" destOrd="0" presId="urn:microsoft.com/office/officeart/2005/8/layout/hProcess9"/>
    <dgm:cxn modelId="{7D4F7A83-8260-441C-80A3-CC1F25E352C0}" type="presParOf" srcId="{5206562D-8E1A-43F2-9939-0E0AECB4AB1E}" destId="{EAA723D7-E61E-41CF-9A5B-531DAB7167E1}" srcOrd="0" destOrd="0" presId="urn:microsoft.com/office/officeart/2005/8/layout/hProcess9"/>
    <dgm:cxn modelId="{591F85A8-AD46-4861-BD02-F668ADD3032D}" type="presParOf" srcId="{5206562D-8E1A-43F2-9939-0E0AECB4AB1E}" destId="{8BF71BB8-8914-4610-9749-BA636DE8AB25}" srcOrd="1" destOrd="0" presId="urn:microsoft.com/office/officeart/2005/8/layout/hProcess9"/>
    <dgm:cxn modelId="{61E0524B-68C1-4807-99D6-886B1247866D}" type="presParOf" srcId="{5206562D-8E1A-43F2-9939-0E0AECB4AB1E}" destId="{65F9CD6E-1A1D-4134-97C6-A1A5DBC92964}" srcOrd="2" destOrd="0" presId="urn:microsoft.com/office/officeart/2005/8/layout/hProcess9"/>
    <dgm:cxn modelId="{E7421AE7-9D25-48FD-ABB2-0F2CDD979E1B}" type="presParOf" srcId="{5206562D-8E1A-43F2-9939-0E0AECB4AB1E}" destId="{90BEC24C-F7E9-4398-A054-58FAD23E499F}" srcOrd="3" destOrd="0" presId="urn:microsoft.com/office/officeart/2005/8/layout/hProcess9"/>
    <dgm:cxn modelId="{66D47A85-C827-4578-B584-BB3FE6350A32}" type="presParOf" srcId="{5206562D-8E1A-43F2-9939-0E0AECB4AB1E}" destId="{2C792508-81C9-453E-9F63-FCD9E86338D4}" srcOrd="4" destOrd="0" presId="urn:microsoft.com/office/officeart/2005/8/layout/hProcess9"/>
    <dgm:cxn modelId="{8D16B158-6BEA-4FD6-B1FC-E4DFBBB01C20}" type="presParOf" srcId="{5206562D-8E1A-43F2-9939-0E0AECB4AB1E}" destId="{8FFAC25A-618C-4F41-9307-64AAF745A7F0}" srcOrd="5" destOrd="0" presId="urn:microsoft.com/office/officeart/2005/8/layout/hProcess9"/>
    <dgm:cxn modelId="{67A5B60F-7985-43AB-B31A-A2DD1F082124}" type="presParOf" srcId="{5206562D-8E1A-43F2-9939-0E0AECB4AB1E}" destId="{E188AF8F-A529-4407-8A21-9E4E8593828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A493A3-A7A6-4CF6-A61C-FA43369ADA21}" type="doc">
      <dgm:prSet loTypeId="urn:microsoft.com/office/officeart/2005/8/layout/matrix1" loCatId="matrix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zh-TW" altLang="en-US"/>
        </a:p>
      </dgm:t>
    </dgm:pt>
    <dgm:pt modelId="{874E58E8-2218-4729-ACE1-8FF86FDF6EF5}">
      <dgm:prSet phldrT="[文字]" custT="1"/>
      <dgm:spPr/>
      <dgm:t>
        <a:bodyPr anchor="ctr"/>
        <a:lstStyle/>
        <a:p>
          <a:r>
            <a:rPr lang="zh-TW" altLang="en-US" sz="2400" b="1" smtClean="0">
              <a:latin typeface="+mj-ea"/>
              <a:ea typeface="+mj-ea"/>
            </a:rPr>
            <a:t>知識轉化</a:t>
          </a:r>
          <a:endParaRPr lang="zh-TW" altLang="en-US" sz="2400" b="1" dirty="0">
            <a:latin typeface="+mj-ea"/>
            <a:ea typeface="+mj-ea"/>
          </a:endParaRPr>
        </a:p>
      </dgm:t>
    </dgm:pt>
    <dgm:pt modelId="{5BA5764C-530F-4540-8249-6425AEB9ADB4}" type="parTrans" cxnId="{A52AAFBE-8E9E-4095-A5D2-98471B0DED0C}">
      <dgm:prSet/>
      <dgm:spPr/>
      <dgm:t>
        <a:bodyPr/>
        <a:lstStyle/>
        <a:p>
          <a:endParaRPr lang="zh-TW" altLang="en-US"/>
        </a:p>
      </dgm:t>
    </dgm:pt>
    <dgm:pt modelId="{A5149E00-929D-4567-87CB-61EF1E102FD2}" type="sibTrans" cxnId="{A52AAFBE-8E9E-4095-A5D2-98471B0DED0C}">
      <dgm:prSet/>
      <dgm:spPr/>
      <dgm:t>
        <a:bodyPr/>
        <a:lstStyle/>
        <a:p>
          <a:endParaRPr lang="zh-TW" altLang="en-US"/>
        </a:p>
      </dgm:t>
    </dgm:pt>
    <dgm:pt modelId="{B1A4E3BA-3C12-494C-9D03-42974623D533}">
      <dgm:prSet phldrT="[文字]" custT="1"/>
      <dgm:spPr/>
      <dgm:t>
        <a:bodyPr anchor="t"/>
        <a:lstStyle/>
        <a:p>
          <a:pPr algn="l"/>
          <a:r>
            <a:rPr lang="zh-TW" altLang="en-US" sz="2800" b="1" dirty="0" smtClean="0">
              <a:latin typeface="+mj-ea"/>
              <a:ea typeface="+mj-ea"/>
            </a:rPr>
            <a:t>社會化：</a:t>
          </a:r>
          <a:r>
            <a:rPr lang="en-US" altLang="zh-TW" sz="2800" b="1" dirty="0" smtClean="0">
              <a:latin typeface="+mj-ea"/>
              <a:ea typeface="+mj-ea"/>
            </a:rPr>
            <a:t/>
          </a:r>
          <a:br>
            <a:rPr lang="en-US" altLang="zh-TW" sz="2800" b="1" dirty="0" smtClean="0">
              <a:latin typeface="+mj-ea"/>
              <a:ea typeface="+mj-ea"/>
            </a:rPr>
          </a:br>
          <a:r>
            <a:rPr lang="zh-TW" altLang="zh-TW" sz="1600" b="0" dirty="0" smtClean="0">
              <a:latin typeface="+mj-ea"/>
              <a:ea typeface="+mj-ea"/>
            </a:rPr>
            <a:t>讓老店帶新店、資深教資淺，透過會議，有臨床實驗的感覺，幫助大家用團隊合作的方式，互相觀摩學習</a:t>
          </a:r>
          <a:r>
            <a:rPr lang="zh-TW" altLang="en-US" sz="1600" b="0" dirty="0" smtClean="0">
              <a:latin typeface="+mj-ea"/>
              <a:ea typeface="+mj-ea"/>
            </a:rPr>
            <a:t>。</a:t>
          </a:r>
          <a:endParaRPr lang="zh-TW" altLang="en-US" sz="1600" b="0" dirty="0">
            <a:latin typeface="+mj-ea"/>
            <a:ea typeface="+mj-ea"/>
          </a:endParaRPr>
        </a:p>
      </dgm:t>
    </dgm:pt>
    <dgm:pt modelId="{636A3DA4-D417-4C91-A68D-3E6AA2AA22B1}" type="parTrans" cxnId="{FB0460BB-9FA6-4128-A9B6-384B56FE0A04}">
      <dgm:prSet/>
      <dgm:spPr/>
      <dgm:t>
        <a:bodyPr/>
        <a:lstStyle/>
        <a:p>
          <a:endParaRPr lang="zh-TW" altLang="en-US"/>
        </a:p>
      </dgm:t>
    </dgm:pt>
    <dgm:pt modelId="{A847F609-2545-4975-B687-353D6192162F}" type="sibTrans" cxnId="{FB0460BB-9FA6-4128-A9B6-384B56FE0A04}">
      <dgm:prSet/>
      <dgm:spPr/>
      <dgm:t>
        <a:bodyPr/>
        <a:lstStyle/>
        <a:p>
          <a:endParaRPr lang="zh-TW" altLang="en-US"/>
        </a:p>
      </dgm:t>
    </dgm:pt>
    <dgm:pt modelId="{7B2C3037-DD9E-42E1-93FE-366261EC59CF}">
      <dgm:prSet phldrT="[文字]" custT="1"/>
      <dgm:spPr/>
      <dgm:t>
        <a:bodyPr anchor="t"/>
        <a:lstStyle/>
        <a:p>
          <a:pPr algn="l"/>
          <a:r>
            <a:rPr lang="zh-TW" altLang="en-US" sz="2800" b="1" dirty="0" smtClean="0">
              <a:latin typeface="+mj-ea"/>
              <a:ea typeface="+mj-ea"/>
            </a:rPr>
            <a:t>外化：</a:t>
          </a:r>
          <a:r>
            <a:rPr lang="en-US" altLang="zh-TW" sz="2800" b="1" dirty="0" smtClean="0">
              <a:latin typeface="+mj-ea"/>
              <a:ea typeface="+mj-ea"/>
            </a:rPr>
            <a:t/>
          </a:r>
          <a:br>
            <a:rPr lang="en-US" altLang="zh-TW" sz="2800" b="1" dirty="0" smtClean="0">
              <a:latin typeface="+mj-ea"/>
              <a:ea typeface="+mj-ea"/>
            </a:rPr>
          </a:br>
          <a:r>
            <a:rPr lang="zh-TW" altLang="en-US" sz="1600" b="0" dirty="0" smtClean="0">
              <a:latin typeface="+mj-ea"/>
              <a:ea typeface="+mj-ea"/>
            </a:rPr>
            <a:t>實行知識管理建立之制度化手冊規格化的管理，提供資源和導引。</a:t>
          </a:r>
          <a:endParaRPr lang="zh-TW" altLang="en-US" sz="1600" b="0" dirty="0">
            <a:latin typeface="+mj-ea"/>
            <a:ea typeface="+mj-ea"/>
          </a:endParaRPr>
        </a:p>
      </dgm:t>
    </dgm:pt>
    <dgm:pt modelId="{F283740B-98C3-49A0-BB0A-E8C4C08AEE71}" type="parTrans" cxnId="{213680AB-1ACD-4CDE-B161-27D5437837BC}">
      <dgm:prSet/>
      <dgm:spPr/>
      <dgm:t>
        <a:bodyPr/>
        <a:lstStyle/>
        <a:p>
          <a:endParaRPr lang="zh-TW" altLang="en-US"/>
        </a:p>
      </dgm:t>
    </dgm:pt>
    <dgm:pt modelId="{D593B510-69DB-4F9B-9A7C-922ECBF4E03B}" type="sibTrans" cxnId="{213680AB-1ACD-4CDE-B161-27D5437837BC}">
      <dgm:prSet/>
      <dgm:spPr/>
      <dgm:t>
        <a:bodyPr/>
        <a:lstStyle/>
        <a:p>
          <a:endParaRPr lang="zh-TW" altLang="en-US"/>
        </a:p>
      </dgm:t>
    </dgm:pt>
    <dgm:pt modelId="{109E5E11-CD79-4D41-BFB3-E3E33C870705}">
      <dgm:prSet phldrT="[文字]" custT="1"/>
      <dgm:spPr/>
      <dgm:t>
        <a:bodyPr anchor="ctr"/>
        <a:lstStyle/>
        <a:p>
          <a:pPr algn="l"/>
          <a:r>
            <a:rPr lang="zh-TW" altLang="en-US" sz="2800" b="1" dirty="0" smtClean="0">
              <a:latin typeface="+mj-ea"/>
              <a:ea typeface="+mj-ea"/>
            </a:rPr>
            <a:t>內化：</a:t>
          </a:r>
          <a:r>
            <a:rPr lang="en-US" altLang="zh-TW" sz="2800" b="1" dirty="0" smtClean="0">
              <a:latin typeface="+mj-ea"/>
              <a:ea typeface="+mj-ea"/>
            </a:rPr>
            <a:t/>
          </a:r>
          <a:br>
            <a:rPr lang="en-US" altLang="zh-TW" sz="2800" b="1" dirty="0" smtClean="0">
              <a:latin typeface="+mj-ea"/>
              <a:ea typeface="+mj-ea"/>
            </a:rPr>
          </a:br>
          <a:r>
            <a:rPr lang="zh-TW" altLang="en-US" sz="1600" b="0" dirty="0" smtClean="0">
              <a:latin typeface="+mj-ea"/>
              <a:ea typeface="+mj-ea"/>
            </a:rPr>
            <a:t>教育訓練之理念：強調「邊做邊學、學以致用」之觀念。經由教育訓練能夠吸收組織內之共通語言並加以內化。</a:t>
          </a:r>
          <a:endParaRPr lang="en-US" altLang="zh-TW" sz="1600" b="0" dirty="0" smtClean="0">
            <a:latin typeface="+mj-ea"/>
            <a:ea typeface="+mj-ea"/>
          </a:endParaRPr>
        </a:p>
      </dgm:t>
    </dgm:pt>
    <dgm:pt modelId="{F9BD5FF6-11D3-4755-B6D7-DA8E6E6879A0}" type="parTrans" cxnId="{97E7578E-83A6-4182-9D1E-3A82A598AB92}">
      <dgm:prSet/>
      <dgm:spPr/>
      <dgm:t>
        <a:bodyPr/>
        <a:lstStyle/>
        <a:p>
          <a:endParaRPr lang="zh-TW" altLang="en-US"/>
        </a:p>
      </dgm:t>
    </dgm:pt>
    <dgm:pt modelId="{B95147AF-990F-40DF-B2B6-086D9C2BD336}" type="sibTrans" cxnId="{97E7578E-83A6-4182-9D1E-3A82A598AB92}">
      <dgm:prSet/>
      <dgm:spPr/>
      <dgm:t>
        <a:bodyPr/>
        <a:lstStyle/>
        <a:p>
          <a:endParaRPr lang="zh-TW" altLang="en-US"/>
        </a:p>
      </dgm:t>
    </dgm:pt>
    <dgm:pt modelId="{BB860F08-2576-4058-805C-5819948414B4}">
      <dgm:prSet phldrT="[文字]" custT="1"/>
      <dgm:spPr/>
      <dgm:t>
        <a:bodyPr anchor="ctr"/>
        <a:lstStyle/>
        <a:p>
          <a:pPr algn="l"/>
          <a:r>
            <a:rPr lang="zh-TW" altLang="en-US" sz="2800" b="1" dirty="0" smtClean="0">
              <a:latin typeface="+mj-ea"/>
              <a:ea typeface="+mj-ea"/>
            </a:rPr>
            <a:t>組合化：</a:t>
          </a:r>
          <a:r>
            <a:rPr lang="en-US" altLang="zh-TW" sz="2800" b="1" dirty="0" smtClean="0">
              <a:latin typeface="+mj-ea"/>
              <a:ea typeface="+mj-ea"/>
            </a:rPr>
            <a:t/>
          </a:r>
          <a:br>
            <a:rPr lang="en-US" altLang="zh-TW" sz="2800" b="1" dirty="0" smtClean="0">
              <a:latin typeface="+mj-ea"/>
              <a:ea typeface="+mj-ea"/>
            </a:rPr>
          </a:br>
          <a:r>
            <a:rPr lang="zh-TW" altLang="zh-TW" sz="1600" b="0" dirty="0" smtClean="0">
              <a:latin typeface="+mj-ea"/>
              <a:ea typeface="+mj-ea"/>
            </a:rPr>
            <a:t>建立「提案制度」，有利於由下而上之知識創造活動。並且舉辦技術移轉發表會</a:t>
          </a:r>
          <a:endParaRPr lang="en-US" altLang="zh-TW" sz="1600" b="0" dirty="0" smtClean="0">
            <a:latin typeface="+mj-ea"/>
            <a:ea typeface="+mj-ea"/>
          </a:endParaRPr>
        </a:p>
      </dgm:t>
    </dgm:pt>
    <dgm:pt modelId="{21D45438-2CA0-4E36-AE26-49F2CA7D69E0}" type="parTrans" cxnId="{7DAF5D4D-FB2B-4AB4-92BC-4FADF0EE5303}">
      <dgm:prSet/>
      <dgm:spPr/>
      <dgm:t>
        <a:bodyPr/>
        <a:lstStyle/>
        <a:p>
          <a:endParaRPr lang="zh-TW" altLang="en-US"/>
        </a:p>
      </dgm:t>
    </dgm:pt>
    <dgm:pt modelId="{F2153E55-FB64-4BEA-B086-4E2772F1D297}" type="sibTrans" cxnId="{7DAF5D4D-FB2B-4AB4-92BC-4FADF0EE5303}">
      <dgm:prSet/>
      <dgm:spPr/>
      <dgm:t>
        <a:bodyPr/>
        <a:lstStyle/>
        <a:p>
          <a:endParaRPr lang="zh-TW" altLang="en-US"/>
        </a:p>
      </dgm:t>
    </dgm:pt>
    <dgm:pt modelId="{DE7FB523-1113-471C-BC7B-B8D5FA1FB7B5}" type="pres">
      <dgm:prSet presAssocID="{27A493A3-A7A6-4CF6-A61C-FA43369ADA2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DCE33C4-1519-4E65-8895-DC824EC842F0}" type="pres">
      <dgm:prSet presAssocID="{27A493A3-A7A6-4CF6-A61C-FA43369ADA21}" presName="matrix" presStyleCnt="0"/>
      <dgm:spPr/>
    </dgm:pt>
    <dgm:pt modelId="{924A45FC-AA1A-4436-B3C2-07A918D13602}" type="pres">
      <dgm:prSet presAssocID="{27A493A3-A7A6-4CF6-A61C-FA43369ADA21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21A8AED3-AC1D-4D5F-AFDB-DC0183E35985}" type="pres">
      <dgm:prSet presAssocID="{27A493A3-A7A6-4CF6-A61C-FA43369ADA2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50B27D-9D1C-46DF-9832-308ED7EB34E2}" type="pres">
      <dgm:prSet presAssocID="{27A493A3-A7A6-4CF6-A61C-FA43369ADA21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704F19BC-460F-451C-8E37-4F5FC9161C2F}" type="pres">
      <dgm:prSet presAssocID="{27A493A3-A7A6-4CF6-A61C-FA43369ADA2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925739-A28D-4CE1-A4D8-3A266F97067F}" type="pres">
      <dgm:prSet presAssocID="{27A493A3-A7A6-4CF6-A61C-FA43369ADA21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782BBA33-F135-453D-A90F-105CE3C1C30E}" type="pres">
      <dgm:prSet presAssocID="{27A493A3-A7A6-4CF6-A61C-FA43369ADA2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8C8BFA4-D64D-48D1-8D58-300B6F4177F8}" type="pres">
      <dgm:prSet presAssocID="{27A493A3-A7A6-4CF6-A61C-FA43369ADA21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205F32AF-438E-4B32-8B10-9C478C2EDC59}" type="pres">
      <dgm:prSet presAssocID="{27A493A3-A7A6-4CF6-A61C-FA43369ADA2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0F77D05-9908-4B7F-BDB7-2F6EF8A8599D}" type="pres">
      <dgm:prSet presAssocID="{27A493A3-A7A6-4CF6-A61C-FA43369ADA21}" presName="centerTile" presStyleLbl="fgShp" presStyleIdx="0" presStyleCnt="1" custScaleY="86157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74B0977-2D81-48EC-A121-F7DD447A5385}" type="presOf" srcId="{27A493A3-A7A6-4CF6-A61C-FA43369ADA21}" destId="{DE7FB523-1113-471C-BC7B-B8D5FA1FB7B5}" srcOrd="0" destOrd="0" presId="urn:microsoft.com/office/officeart/2005/8/layout/matrix1"/>
    <dgm:cxn modelId="{AACC33DC-FFE1-4660-81D3-E9E367DE5B5B}" type="presOf" srcId="{BB860F08-2576-4058-805C-5819948414B4}" destId="{78C8BFA4-D64D-48D1-8D58-300B6F4177F8}" srcOrd="0" destOrd="0" presId="urn:microsoft.com/office/officeart/2005/8/layout/matrix1"/>
    <dgm:cxn modelId="{09ED07DA-C150-4EC1-9CED-48FE6CA5ADE0}" type="presOf" srcId="{109E5E11-CD79-4D41-BFB3-E3E33C870705}" destId="{65925739-A28D-4CE1-A4D8-3A266F97067F}" srcOrd="0" destOrd="0" presId="urn:microsoft.com/office/officeart/2005/8/layout/matrix1"/>
    <dgm:cxn modelId="{122549EB-82A4-4280-AC81-EDDCFEC87307}" type="presOf" srcId="{7B2C3037-DD9E-42E1-93FE-366261EC59CF}" destId="{704F19BC-460F-451C-8E37-4F5FC9161C2F}" srcOrd="1" destOrd="0" presId="urn:microsoft.com/office/officeart/2005/8/layout/matrix1"/>
    <dgm:cxn modelId="{F2639582-F9A1-47C2-B225-6BB104C59290}" type="presOf" srcId="{B1A4E3BA-3C12-494C-9D03-42974623D533}" destId="{924A45FC-AA1A-4436-B3C2-07A918D13602}" srcOrd="0" destOrd="0" presId="urn:microsoft.com/office/officeart/2005/8/layout/matrix1"/>
    <dgm:cxn modelId="{585D1B36-5F7B-4C25-A15E-E2A17BEEF7F1}" type="presOf" srcId="{BB860F08-2576-4058-805C-5819948414B4}" destId="{205F32AF-438E-4B32-8B10-9C478C2EDC59}" srcOrd="1" destOrd="0" presId="urn:microsoft.com/office/officeart/2005/8/layout/matrix1"/>
    <dgm:cxn modelId="{8E0D2185-00F5-4D91-8722-62333746C5D9}" type="presOf" srcId="{109E5E11-CD79-4D41-BFB3-E3E33C870705}" destId="{782BBA33-F135-453D-A90F-105CE3C1C30E}" srcOrd="1" destOrd="0" presId="urn:microsoft.com/office/officeart/2005/8/layout/matrix1"/>
    <dgm:cxn modelId="{A52AAFBE-8E9E-4095-A5D2-98471B0DED0C}" srcId="{27A493A3-A7A6-4CF6-A61C-FA43369ADA21}" destId="{874E58E8-2218-4729-ACE1-8FF86FDF6EF5}" srcOrd="0" destOrd="0" parTransId="{5BA5764C-530F-4540-8249-6425AEB9ADB4}" sibTransId="{A5149E00-929D-4567-87CB-61EF1E102FD2}"/>
    <dgm:cxn modelId="{7DAF5D4D-FB2B-4AB4-92BC-4FADF0EE5303}" srcId="{874E58E8-2218-4729-ACE1-8FF86FDF6EF5}" destId="{BB860F08-2576-4058-805C-5819948414B4}" srcOrd="3" destOrd="0" parTransId="{21D45438-2CA0-4E36-AE26-49F2CA7D69E0}" sibTransId="{F2153E55-FB64-4BEA-B086-4E2772F1D297}"/>
    <dgm:cxn modelId="{FB0460BB-9FA6-4128-A9B6-384B56FE0A04}" srcId="{874E58E8-2218-4729-ACE1-8FF86FDF6EF5}" destId="{B1A4E3BA-3C12-494C-9D03-42974623D533}" srcOrd="0" destOrd="0" parTransId="{636A3DA4-D417-4C91-A68D-3E6AA2AA22B1}" sibTransId="{A847F609-2545-4975-B687-353D6192162F}"/>
    <dgm:cxn modelId="{247444F5-7C38-4DD8-93F8-82727F10DB61}" type="presOf" srcId="{B1A4E3BA-3C12-494C-9D03-42974623D533}" destId="{21A8AED3-AC1D-4D5F-AFDB-DC0183E35985}" srcOrd="1" destOrd="0" presId="urn:microsoft.com/office/officeart/2005/8/layout/matrix1"/>
    <dgm:cxn modelId="{97E7578E-83A6-4182-9D1E-3A82A598AB92}" srcId="{874E58E8-2218-4729-ACE1-8FF86FDF6EF5}" destId="{109E5E11-CD79-4D41-BFB3-E3E33C870705}" srcOrd="2" destOrd="0" parTransId="{F9BD5FF6-11D3-4755-B6D7-DA8E6E6879A0}" sibTransId="{B95147AF-990F-40DF-B2B6-086D9C2BD336}"/>
    <dgm:cxn modelId="{A3F878EF-492D-4210-8880-EFFD5720B7B8}" type="presOf" srcId="{874E58E8-2218-4729-ACE1-8FF86FDF6EF5}" destId="{F0F77D05-9908-4B7F-BDB7-2F6EF8A8599D}" srcOrd="0" destOrd="0" presId="urn:microsoft.com/office/officeart/2005/8/layout/matrix1"/>
    <dgm:cxn modelId="{213680AB-1ACD-4CDE-B161-27D5437837BC}" srcId="{874E58E8-2218-4729-ACE1-8FF86FDF6EF5}" destId="{7B2C3037-DD9E-42E1-93FE-366261EC59CF}" srcOrd="1" destOrd="0" parTransId="{F283740B-98C3-49A0-BB0A-E8C4C08AEE71}" sibTransId="{D593B510-69DB-4F9B-9A7C-922ECBF4E03B}"/>
    <dgm:cxn modelId="{730F0F1C-AA99-4497-9056-02846AA49BE5}" type="presOf" srcId="{7B2C3037-DD9E-42E1-93FE-366261EC59CF}" destId="{B450B27D-9D1C-46DF-9832-308ED7EB34E2}" srcOrd="0" destOrd="0" presId="urn:microsoft.com/office/officeart/2005/8/layout/matrix1"/>
    <dgm:cxn modelId="{AD1CD94C-2A98-492C-BAA5-FA4D40EF65FC}" type="presParOf" srcId="{DE7FB523-1113-471C-BC7B-B8D5FA1FB7B5}" destId="{DDCE33C4-1519-4E65-8895-DC824EC842F0}" srcOrd="0" destOrd="0" presId="urn:microsoft.com/office/officeart/2005/8/layout/matrix1"/>
    <dgm:cxn modelId="{EA67C341-686D-4C0D-AE34-E5E66F5267DD}" type="presParOf" srcId="{DDCE33C4-1519-4E65-8895-DC824EC842F0}" destId="{924A45FC-AA1A-4436-B3C2-07A918D13602}" srcOrd="0" destOrd="0" presId="urn:microsoft.com/office/officeart/2005/8/layout/matrix1"/>
    <dgm:cxn modelId="{2CF3BB64-E791-401B-BED3-EB49E877B0C7}" type="presParOf" srcId="{DDCE33C4-1519-4E65-8895-DC824EC842F0}" destId="{21A8AED3-AC1D-4D5F-AFDB-DC0183E35985}" srcOrd="1" destOrd="0" presId="urn:microsoft.com/office/officeart/2005/8/layout/matrix1"/>
    <dgm:cxn modelId="{9DDE2520-BA64-42C3-B83A-ECD0B0763628}" type="presParOf" srcId="{DDCE33C4-1519-4E65-8895-DC824EC842F0}" destId="{B450B27D-9D1C-46DF-9832-308ED7EB34E2}" srcOrd="2" destOrd="0" presId="urn:microsoft.com/office/officeart/2005/8/layout/matrix1"/>
    <dgm:cxn modelId="{0302FD51-75C0-486E-87E5-3468DE7AAA74}" type="presParOf" srcId="{DDCE33C4-1519-4E65-8895-DC824EC842F0}" destId="{704F19BC-460F-451C-8E37-4F5FC9161C2F}" srcOrd="3" destOrd="0" presId="urn:microsoft.com/office/officeart/2005/8/layout/matrix1"/>
    <dgm:cxn modelId="{4699AC2E-C173-4C9E-99C5-C8499F425315}" type="presParOf" srcId="{DDCE33C4-1519-4E65-8895-DC824EC842F0}" destId="{65925739-A28D-4CE1-A4D8-3A266F97067F}" srcOrd="4" destOrd="0" presId="urn:microsoft.com/office/officeart/2005/8/layout/matrix1"/>
    <dgm:cxn modelId="{26031F13-EB4D-49F7-A2C9-1309A569E785}" type="presParOf" srcId="{DDCE33C4-1519-4E65-8895-DC824EC842F0}" destId="{782BBA33-F135-453D-A90F-105CE3C1C30E}" srcOrd="5" destOrd="0" presId="urn:microsoft.com/office/officeart/2005/8/layout/matrix1"/>
    <dgm:cxn modelId="{E8A38988-1B41-4879-B5FE-48EE094974AD}" type="presParOf" srcId="{DDCE33C4-1519-4E65-8895-DC824EC842F0}" destId="{78C8BFA4-D64D-48D1-8D58-300B6F4177F8}" srcOrd="6" destOrd="0" presId="urn:microsoft.com/office/officeart/2005/8/layout/matrix1"/>
    <dgm:cxn modelId="{499F91A3-F89A-4D22-872A-C58B8ECFD88A}" type="presParOf" srcId="{DDCE33C4-1519-4E65-8895-DC824EC842F0}" destId="{205F32AF-438E-4B32-8B10-9C478C2EDC59}" srcOrd="7" destOrd="0" presId="urn:microsoft.com/office/officeart/2005/8/layout/matrix1"/>
    <dgm:cxn modelId="{EA9C6A8B-C033-4FCD-900B-F87FF57B530E}" type="presParOf" srcId="{DE7FB523-1113-471C-BC7B-B8D5FA1FB7B5}" destId="{F0F77D05-9908-4B7F-BDB7-2F6EF8A8599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222691-98FC-42A3-BDEB-C9ED8BA8EE8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8787A9E-AC43-4F77-AFC3-4E5370170837}">
      <dgm:prSet phldrT="[文字]"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組織架構設計</a:t>
          </a:r>
          <a:endParaRPr lang="zh-TW" altLang="en-US" sz="1800" dirty="0">
            <a:latin typeface="+mn-ea"/>
            <a:ea typeface="+mn-ea"/>
          </a:endParaRPr>
        </a:p>
      </dgm:t>
    </dgm:pt>
    <dgm:pt modelId="{A7173933-838F-4A8C-9932-17B0551721DB}" type="parTrans" cxnId="{069B046C-710C-4D01-AF0C-C200AD1D0BB8}">
      <dgm:prSet/>
      <dgm:spPr/>
      <dgm:t>
        <a:bodyPr/>
        <a:lstStyle/>
        <a:p>
          <a:endParaRPr lang="zh-TW" altLang="en-US"/>
        </a:p>
      </dgm:t>
    </dgm:pt>
    <dgm:pt modelId="{C2CAFE84-C755-4F75-91CF-3BFCEC4BE895}" type="sibTrans" cxnId="{069B046C-710C-4D01-AF0C-C200AD1D0BB8}">
      <dgm:prSet/>
      <dgm:spPr/>
      <dgm:t>
        <a:bodyPr/>
        <a:lstStyle/>
        <a:p>
          <a:endParaRPr lang="zh-TW" altLang="en-US"/>
        </a:p>
      </dgm:t>
    </dgm:pt>
    <dgm:pt modelId="{20394771-1B47-4CCA-8793-87509502665B}">
      <dgm:prSet phldrT="[文字]"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組織授權程度高</a:t>
          </a:r>
          <a:endParaRPr lang="zh-TW" altLang="en-US" sz="1800" dirty="0">
            <a:latin typeface="+mn-ea"/>
            <a:ea typeface="+mn-ea"/>
          </a:endParaRPr>
        </a:p>
      </dgm:t>
    </dgm:pt>
    <dgm:pt modelId="{16E4EFF0-1322-4F83-9113-60DFFE776815}" type="parTrans" cxnId="{0EB30217-B84A-4400-8590-41B1AAA0C9B0}">
      <dgm:prSet/>
      <dgm:spPr/>
      <dgm:t>
        <a:bodyPr/>
        <a:lstStyle/>
        <a:p>
          <a:endParaRPr lang="zh-TW" altLang="en-US"/>
        </a:p>
      </dgm:t>
    </dgm:pt>
    <dgm:pt modelId="{8D6D5325-F5A1-461C-AF05-04F4DEC78F9D}" type="sibTrans" cxnId="{0EB30217-B84A-4400-8590-41B1AAA0C9B0}">
      <dgm:prSet/>
      <dgm:spPr/>
      <dgm:t>
        <a:bodyPr/>
        <a:lstStyle/>
        <a:p>
          <a:endParaRPr lang="zh-TW" altLang="en-US"/>
        </a:p>
      </dgm:t>
    </dgm:pt>
    <dgm:pt modelId="{773F47EF-3847-451F-B55D-17F73212E07B}">
      <dgm:prSet phldrT="[文字]"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企業體質良好</a:t>
          </a:r>
          <a:endParaRPr lang="zh-TW" altLang="en-US" sz="1800" dirty="0">
            <a:latin typeface="+mn-ea"/>
            <a:ea typeface="+mn-ea"/>
          </a:endParaRPr>
        </a:p>
      </dgm:t>
    </dgm:pt>
    <dgm:pt modelId="{764855CA-5342-475D-9BE9-39ECD85D26A9}" type="parTrans" cxnId="{43095868-A553-4BE3-A426-9E007FA74483}">
      <dgm:prSet/>
      <dgm:spPr/>
      <dgm:t>
        <a:bodyPr/>
        <a:lstStyle/>
        <a:p>
          <a:endParaRPr lang="zh-TW" altLang="en-US"/>
        </a:p>
      </dgm:t>
    </dgm:pt>
    <dgm:pt modelId="{278BD5A8-49F0-464B-80B5-AE1D15F5BE67}" type="sibTrans" cxnId="{43095868-A553-4BE3-A426-9E007FA74483}">
      <dgm:prSet/>
      <dgm:spPr/>
      <dgm:t>
        <a:bodyPr/>
        <a:lstStyle/>
        <a:p>
          <a:endParaRPr lang="zh-TW" altLang="en-US"/>
        </a:p>
      </dgm:t>
    </dgm:pt>
    <dgm:pt modelId="{06A37E42-F4C0-4B07-B37C-CF672915EE0B}">
      <dgm:prSet phldrT="[文字]"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企業願景明確</a:t>
          </a:r>
          <a:endParaRPr lang="zh-TW" altLang="en-US" sz="1800" dirty="0">
            <a:latin typeface="+mn-ea"/>
            <a:ea typeface="+mn-ea"/>
          </a:endParaRPr>
        </a:p>
      </dgm:t>
    </dgm:pt>
    <dgm:pt modelId="{81575919-9C15-4DA5-ADA4-8D6000A35E0A}" type="parTrans" cxnId="{86A2D6E9-BE4A-447E-B5EC-F2CC4C34729C}">
      <dgm:prSet/>
      <dgm:spPr/>
      <dgm:t>
        <a:bodyPr/>
        <a:lstStyle/>
        <a:p>
          <a:endParaRPr lang="zh-TW" altLang="en-US"/>
        </a:p>
      </dgm:t>
    </dgm:pt>
    <dgm:pt modelId="{3737FC8C-7A62-462F-8E55-320E4A160503}" type="sibTrans" cxnId="{86A2D6E9-BE4A-447E-B5EC-F2CC4C34729C}">
      <dgm:prSet/>
      <dgm:spPr/>
      <dgm:t>
        <a:bodyPr/>
        <a:lstStyle/>
        <a:p>
          <a:endParaRPr lang="zh-TW" altLang="en-US"/>
        </a:p>
      </dgm:t>
    </dgm:pt>
    <dgm:pt modelId="{FA5B7CF8-70B5-4825-95CE-9552D9EF87FB}">
      <dgm:prSet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專責負責單位</a:t>
          </a:r>
          <a:endParaRPr lang="zh-TW" altLang="en-US" sz="1800" dirty="0">
            <a:latin typeface="+mn-ea"/>
            <a:ea typeface="+mn-ea"/>
          </a:endParaRPr>
        </a:p>
      </dgm:t>
    </dgm:pt>
    <dgm:pt modelId="{AAD45B43-3690-4F64-A299-DE07F25E7C5A}" type="parTrans" cxnId="{546773C4-18F0-46CB-8432-019B3093CACF}">
      <dgm:prSet/>
      <dgm:spPr/>
      <dgm:t>
        <a:bodyPr/>
        <a:lstStyle/>
        <a:p>
          <a:endParaRPr lang="zh-TW" altLang="en-US"/>
        </a:p>
      </dgm:t>
    </dgm:pt>
    <dgm:pt modelId="{6C23385C-3436-418B-AAA7-25B71A7F928F}" type="sibTrans" cxnId="{546773C4-18F0-46CB-8432-019B3093CACF}">
      <dgm:prSet/>
      <dgm:spPr/>
      <dgm:t>
        <a:bodyPr/>
        <a:lstStyle/>
        <a:p>
          <a:endParaRPr lang="zh-TW" altLang="en-US"/>
        </a:p>
      </dgm:t>
    </dgm:pt>
    <dgm:pt modelId="{0536A537-B41F-4C8E-82C3-AA596A11792D}">
      <dgm:prSet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企業資金充裕</a:t>
          </a:r>
          <a:endParaRPr lang="zh-TW" altLang="en-US" sz="1800" dirty="0">
            <a:latin typeface="+mn-ea"/>
            <a:ea typeface="+mn-ea"/>
          </a:endParaRPr>
        </a:p>
      </dgm:t>
    </dgm:pt>
    <dgm:pt modelId="{05B9D99C-641E-40BD-B273-4C54DD961ED5}" type="parTrans" cxnId="{8E35D9D4-30CF-4389-9EB1-12F85589FB2D}">
      <dgm:prSet/>
      <dgm:spPr/>
      <dgm:t>
        <a:bodyPr/>
        <a:lstStyle/>
        <a:p>
          <a:endParaRPr lang="zh-TW" altLang="en-US"/>
        </a:p>
      </dgm:t>
    </dgm:pt>
    <dgm:pt modelId="{030B9A30-B7B1-493D-9F3C-C5AE14850484}" type="sibTrans" cxnId="{8E35D9D4-30CF-4389-9EB1-12F85589FB2D}">
      <dgm:prSet/>
      <dgm:spPr/>
      <dgm:t>
        <a:bodyPr/>
        <a:lstStyle/>
        <a:p>
          <a:endParaRPr lang="zh-TW" altLang="en-US"/>
        </a:p>
      </dgm:t>
    </dgm:pt>
    <dgm:pt modelId="{394CFE9A-153B-446D-9BC6-0C21D40380DA}">
      <dgm:prSet phldrT="[文字]"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組織氛圍鼓勵學習</a:t>
          </a:r>
          <a:endParaRPr lang="zh-TW" altLang="en-US" sz="1800" dirty="0">
            <a:latin typeface="+mn-ea"/>
            <a:ea typeface="+mn-ea"/>
          </a:endParaRPr>
        </a:p>
      </dgm:t>
    </dgm:pt>
    <dgm:pt modelId="{F29FC2BA-38AF-487E-B867-C862429683EE}" type="parTrans" cxnId="{A5B101FB-E6FD-4885-98B9-15EB8B45077F}">
      <dgm:prSet/>
      <dgm:spPr/>
      <dgm:t>
        <a:bodyPr/>
        <a:lstStyle/>
        <a:p>
          <a:endParaRPr lang="zh-TW" altLang="en-US"/>
        </a:p>
      </dgm:t>
    </dgm:pt>
    <dgm:pt modelId="{4484568D-DB6A-4EA5-A25D-790986C937CA}" type="sibTrans" cxnId="{A5B101FB-E6FD-4885-98B9-15EB8B45077F}">
      <dgm:prSet/>
      <dgm:spPr/>
      <dgm:t>
        <a:bodyPr/>
        <a:lstStyle/>
        <a:p>
          <a:endParaRPr lang="zh-TW" altLang="en-US"/>
        </a:p>
      </dgm:t>
    </dgm:pt>
    <dgm:pt modelId="{B50FBBE3-A202-4C2A-BBDF-5AAD0E958637}">
      <dgm:prSet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員工學習心態建立</a:t>
          </a:r>
        </a:p>
      </dgm:t>
    </dgm:pt>
    <dgm:pt modelId="{349307FC-130F-4924-AF17-455A43BF02C2}" type="parTrans" cxnId="{5AEBAE5E-875D-40AF-8253-FF7BB3C099E1}">
      <dgm:prSet/>
      <dgm:spPr/>
      <dgm:t>
        <a:bodyPr/>
        <a:lstStyle/>
        <a:p>
          <a:endParaRPr lang="zh-TW" altLang="en-US"/>
        </a:p>
      </dgm:t>
    </dgm:pt>
    <dgm:pt modelId="{40BAD99A-B66B-44A2-BAA0-63074603C808}" type="sibTrans" cxnId="{5AEBAE5E-875D-40AF-8253-FF7BB3C099E1}">
      <dgm:prSet/>
      <dgm:spPr/>
      <dgm:t>
        <a:bodyPr/>
        <a:lstStyle/>
        <a:p>
          <a:endParaRPr lang="zh-TW" altLang="en-US"/>
        </a:p>
      </dgm:t>
    </dgm:pt>
    <dgm:pt modelId="{B7DBEA02-F951-49F1-9F6D-00533EB0C4B5}">
      <dgm:prSet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大量教育訓練</a:t>
          </a:r>
        </a:p>
      </dgm:t>
    </dgm:pt>
    <dgm:pt modelId="{89B37E15-AA48-465D-AA5E-C6C3DCD82066}" type="parTrans" cxnId="{BB72713B-3551-4674-B44E-4C13FEAFF9B4}">
      <dgm:prSet/>
      <dgm:spPr/>
      <dgm:t>
        <a:bodyPr/>
        <a:lstStyle/>
        <a:p>
          <a:endParaRPr lang="zh-TW" altLang="en-US"/>
        </a:p>
      </dgm:t>
    </dgm:pt>
    <dgm:pt modelId="{FB2B8C96-EA48-4C75-91EA-208E47FFD3A9}" type="sibTrans" cxnId="{BB72713B-3551-4674-B44E-4C13FEAFF9B4}">
      <dgm:prSet/>
      <dgm:spPr/>
      <dgm:t>
        <a:bodyPr/>
        <a:lstStyle/>
        <a:p>
          <a:endParaRPr lang="zh-TW" altLang="en-US"/>
        </a:p>
      </dgm:t>
    </dgm:pt>
    <dgm:pt modelId="{3F00BBBF-7FC8-4D5D-9DC4-376C85543C36}">
      <dgm:prSet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知識平台建立</a:t>
          </a:r>
        </a:p>
      </dgm:t>
    </dgm:pt>
    <dgm:pt modelId="{3EB11B0D-7688-49FA-8771-41380D05B334}" type="parTrans" cxnId="{C9DA35BA-7A56-4488-AE2F-837DA988418F}">
      <dgm:prSet/>
      <dgm:spPr/>
      <dgm:t>
        <a:bodyPr/>
        <a:lstStyle/>
        <a:p>
          <a:endParaRPr lang="zh-TW" altLang="en-US"/>
        </a:p>
      </dgm:t>
    </dgm:pt>
    <dgm:pt modelId="{CF0A8629-7BE3-4B7B-AD01-1369C95461CE}" type="sibTrans" cxnId="{C9DA35BA-7A56-4488-AE2F-837DA988418F}">
      <dgm:prSet/>
      <dgm:spPr/>
      <dgm:t>
        <a:bodyPr/>
        <a:lstStyle/>
        <a:p>
          <a:endParaRPr lang="zh-TW" altLang="en-US"/>
        </a:p>
      </dgm:t>
    </dgm:pt>
    <dgm:pt modelId="{621FA86F-204D-4DD2-A65D-3D2FCD1E243F}">
      <dgm:prSet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資訊輔助建立</a:t>
          </a:r>
        </a:p>
      </dgm:t>
    </dgm:pt>
    <dgm:pt modelId="{36F6D622-0854-4567-9F60-256D83EAA7A2}" type="parTrans" cxnId="{29C1F787-AF10-44B8-B78B-74DE191A674B}">
      <dgm:prSet/>
      <dgm:spPr/>
      <dgm:t>
        <a:bodyPr/>
        <a:lstStyle/>
        <a:p>
          <a:endParaRPr lang="zh-TW" altLang="en-US"/>
        </a:p>
      </dgm:t>
    </dgm:pt>
    <dgm:pt modelId="{6503F762-1613-4C11-80C9-6792AB8E5D23}" type="sibTrans" cxnId="{29C1F787-AF10-44B8-B78B-74DE191A674B}">
      <dgm:prSet/>
      <dgm:spPr/>
      <dgm:t>
        <a:bodyPr/>
        <a:lstStyle/>
        <a:p>
          <a:endParaRPr lang="zh-TW" altLang="en-US"/>
        </a:p>
      </dgm:t>
    </dgm:pt>
    <dgm:pt modelId="{4829924E-6CCB-48B0-AD3C-C125CF44D68C}">
      <dgm:prSet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文件檔案化</a:t>
          </a:r>
        </a:p>
      </dgm:t>
    </dgm:pt>
    <dgm:pt modelId="{83BD22C2-211C-43A1-B02E-CB8E1D89A76E}" type="parTrans" cxnId="{BCCE5D14-E9BD-4FEF-B89F-92CB16E6BCCD}">
      <dgm:prSet/>
      <dgm:spPr/>
      <dgm:t>
        <a:bodyPr/>
        <a:lstStyle/>
        <a:p>
          <a:endParaRPr lang="zh-TW" altLang="en-US"/>
        </a:p>
      </dgm:t>
    </dgm:pt>
    <dgm:pt modelId="{5282A3DC-251A-40DD-BD5E-D16674267242}" type="sibTrans" cxnId="{BCCE5D14-E9BD-4FEF-B89F-92CB16E6BCCD}">
      <dgm:prSet/>
      <dgm:spPr/>
      <dgm:t>
        <a:bodyPr/>
        <a:lstStyle/>
        <a:p>
          <a:endParaRPr lang="zh-TW" altLang="en-US"/>
        </a:p>
      </dgm:t>
    </dgm:pt>
    <dgm:pt modelId="{27094CDB-BD7B-4C26-862F-AD6E64F8916F}">
      <dgm:prSet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流程數位化</a:t>
          </a:r>
        </a:p>
      </dgm:t>
    </dgm:pt>
    <dgm:pt modelId="{6AA9F038-E58F-4BA1-A013-1B5B297DABAA}" type="parTrans" cxnId="{19DCE7C8-22CC-4B33-88D8-17EC5B52DD52}">
      <dgm:prSet/>
      <dgm:spPr/>
      <dgm:t>
        <a:bodyPr/>
        <a:lstStyle/>
        <a:p>
          <a:endParaRPr lang="zh-TW" altLang="en-US"/>
        </a:p>
      </dgm:t>
    </dgm:pt>
    <dgm:pt modelId="{3EF63B42-AB1D-4B1E-B951-8D3AAAFD72DF}" type="sibTrans" cxnId="{19DCE7C8-22CC-4B33-88D8-17EC5B52DD52}">
      <dgm:prSet/>
      <dgm:spPr/>
      <dgm:t>
        <a:bodyPr/>
        <a:lstStyle/>
        <a:p>
          <a:endParaRPr lang="zh-TW" altLang="en-US"/>
        </a:p>
      </dgm:t>
    </dgm:pt>
    <dgm:pt modelId="{9712E8CF-02BD-48E3-91AB-CC8BCACDF327}">
      <dgm:prSet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績效獎酬制度設計</a:t>
          </a:r>
        </a:p>
      </dgm:t>
    </dgm:pt>
    <dgm:pt modelId="{3AEC4846-3F48-4EBD-8A92-0664843797A1}" type="parTrans" cxnId="{54746507-B82C-43EB-8324-67B8DE9FA93B}">
      <dgm:prSet/>
      <dgm:spPr/>
      <dgm:t>
        <a:bodyPr/>
        <a:lstStyle/>
        <a:p>
          <a:endParaRPr lang="zh-TW" altLang="en-US"/>
        </a:p>
      </dgm:t>
    </dgm:pt>
    <dgm:pt modelId="{185579D1-9DC0-42AF-A25D-558057CD1F77}" type="sibTrans" cxnId="{54746507-B82C-43EB-8324-67B8DE9FA93B}">
      <dgm:prSet/>
      <dgm:spPr/>
      <dgm:t>
        <a:bodyPr/>
        <a:lstStyle/>
        <a:p>
          <a:endParaRPr lang="zh-TW" altLang="en-US"/>
        </a:p>
      </dgm:t>
    </dgm:pt>
    <dgm:pt modelId="{17FA317D-BA38-48DA-8790-645C710B09FB}">
      <dgm:prSet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鼓勵員工學習</a:t>
          </a:r>
          <a:endParaRPr lang="zh-TW" altLang="en-US" sz="1800" dirty="0">
            <a:latin typeface="+mn-ea"/>
            <a:ea typeface="+mn-ea"/>
          </a:endParaRPr>
        </a:p>
      </dgm:t>
    </dgm:pt>
    <dgm:pt modelId="{F03D3AF8-DC1C-4D73-81FE-E400F4760DF9}" type="parTrans" cxnId="{0A9FDDD5-C247-427A-BBCF-D489E5283526}">
      <dgm:prSet/>
      <dgm:spPr/>
      <dgm:t>
        <a:bodyPr/>
        <a:lstStyle/>
        <a:p>
          <a:endParaRPr lang="zh-TW" altLang="en-US"/>
        </a:p>
      </dgm:t>
    </dgm:pt>
    <dgm:pt modelId="{CC1BB2B7-22E0-47E1-902B-0B70BB349940}" type="sibTrans" cxnId="{0A9FDDD5-C247-427A-BBCF-D489E5283526}">
      <dgm:prSet/>
      <dgm:spPr/>
      <dgm:t>
        <a:bodyPr/>
        <a:lstStyle/>
        <a:p>
          <a:endParaRPr lang="zh-TW" altLang="en-US"/>
        </a:p>
      </dgm:t>
    </dgm:pt>
    <dgm:pt modelId="{77828494-F044-462C-ADE0-974DA8A85F2F}">
      <dgm:prSet custT="1"/>
      <dgm:spPr/>
      <dgm:t>
        <a:bodyPr anchor="ctr"/>
        <a:lstStyle/>
        <a:p>
          <a:pPr>
            <a:lnSpc>
              <a:spcPts val="2000"/>
            </a:lnSpc>
            <a:spcBef>
              <a:spcPts val="1200"/>
            </a:spcBef>
          </a:pPr>
          <a:r>
            <a:rPr lang="zh-TW" altLang="en-US" sz="1800" dirty="0" smtClean="0">
              <a:latin typeface="+mn-ea"/>
              <a:ea typeface="+mn-ea"/>
            </a:rPr>
            <a:t>獎酬鼓勵</a:t>
          </a:r>
        </a:p>
      </dgm:t>
    </dgm:pt>
    <dgm:pt modelId="{EA1EBBB7-C439-44C8-A23C-CEC9B8FF9F0A}" type="parTrans" cxnId="{644DB926-4D78-415D-990C-CED5CAFB8DBA}">
      <dgm:prSet/>
      <dgm:spPr/>
      <dgm:t>
        <a:bodyPr/>
        <a:lstStyle/>
        <a:p>
          <a:endParaRPr lang="zh-TW" altLang="en-US"/>
        </a:p>
      </dgm:t>
    </dgm:pt>
    <dgm:pt modelId="{65F2E039-AD85-4943-9828-015552E61951}" type="sibTrans" cxnId="{644DB926-4D78-415D-990C-CED5CAFB8DBA}">
      <dgm:prSet/>
      <dgm:spPr/>
      <dgm:t>
        <a:bodyPr/>
        <a:lstStyle/>
        <a:p>
          <a:endParaRPr lang="zh-TW" altLang="en-US"/>
        </a:p>
      </dgm:t>
    </dgm:pt>
    <dgm:pt modelId="{270B5D25-BFC5-4D73-AB54-328031AEE87F}" type="pres">
      <dgm:prSet presAssocID="{42222691-98FC-42A3-BDEB-C9ED8BA8EE8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D6570CC1-83F2-4BA7-B3D6-617A091B7431}" type="pres">
      <dgm:prSet presAssocID="{38787A9E-AC43-4F77-AFC3-4E5370170837}" presName="linNode" presStyleCnt="0"/>
      <dgm:spPr/>
    </dgm:pt>
    <dgm:pt modelId="{D46B2A45-15B0-4027-AF52-7E7DBECB4D8C}" type="pres">
      <dgm:prSet presAssocID="{38787A9E-AC43-4F77-AFC3-4E5370170837}" presName="parentShp" presStyleLbl="node1" presStyleIdx="0" presStyleCnt="5" custScaleX="7553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D7C6750-4D84-44E3-BC89-7244E50385A0}" type="pres">
      <dgm:prSet presAssocID="{38787A9E-AC43-4F77-AFC3-4E5370170837}" presName="childShp" presStyleLbl="bgAccFollowNode1" presStyleIdx="0" presStyleCnt="5" custScaleY="13490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93AC5F7-597F-43E7-800C-B23BD764C88A}" type="pres">
      <dgm:prSet presAssocID="{C2CAFE84-C755-4F75-91CF-3BFCEC4BE895}" presName="spacing" presStyleCnt="0"/>
      <dgm:spPr/>
    </dgm:pt>
    <dgm:pt modelId="{337EF3F2-D457-4179-B0E5-4DBA59F077A3}" type="pres">
      <dgm:prSet presAssocID="{773F47EF-3847-451F-B55D-17F73212E07B}" presName="linNode" presStyleCnt="0"/>
      <dgm:spPr/>
    </dgm:pt>
    <dgm:pt modelId="{F46F6AF0-9D4C-422C-BD5E-7EEF7BFA101F}" type="pres">
      <dgm:prSet presAssocID="{773F47EF-3847-451F-B55D-17F73212E07B}" presName="parentShp" presStyleLbl="node1" presStyleIdx="1" presStyleCnt="5" custScaleX="7553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DDF2E5F-68C7-4A6F-9F95-8591377143CA}" type="pres">
      <dgm:prSet presAssocID="{773F47EF-3847-451F-B55D-17F73212E07B}" presName="childShp" presStyleLbl="bgAccFollowNode1" presStyleIdx="1" presStyleCnt="5" custScaleY="13514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887869A-68B5-458A-B7C0-58650C11B716}" type="pres">
      <dgm:prSet presAssocID="{278BD5A8-49F0-464B-80B5-AE1D15F5BE67}" presName="spacing" presStyleCnt="0"/>
      <dgm:spPr/>
    </dgm:pt>
    <dgm:pt modelId="{95A37A0C-AD61-4CD3-8D34-B80AA7F1884F}" type="pres">
      <dgm:prSet presAssocID="{17FA317D-BA38-48DA-8790-645C710B09FB}" presName="linNode" presStyleCnt="0"/>
      <dgm:spPr/>
    </dgm:pt>
    <dgm:pt modelId="{4F17A312-4D84-4C48-9948-886AE593E3E0}" type="pres">
      <dgm:prSet presAssocID="{17FA317D-BA38-48DA-8790-645C710B09FB}" presName="parentShp" presStyleLbl="node1" presStyleIdx="2" presStyleCnt="5" custScaleX="75538" custLinFactNeighborY="-1273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3E7C80D-60A8-4424-8769-4FDBA17BA5BA}" type="pres">
      <dgm:prSet presAssocID="{17FA317D-BA38-48DA-8790-645C710B09FB}" presName="childShp" presStyleLbl="bgAccFollowNode1" presStyleIdx="2" presStyleCnt="5" custScaleY="211143" custLinFactNeighborY="-930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3E243FB-8826-43F8-90B8-0A6FE5AD0A92}" type="pres">
      <dgm:prSet presAssocID="{CC1BB2B7-22E0-47E1-902B-0B70BB349940}" presName="spacing" presStyleCnt="0"/>
      <dgm:spPr/>
    </dgm:pt>
    <dgm:pt modelId="{3FA3F9AC-94BC-497A-9043-14795FB9773A}" type="pres">
      <dgm:prSet presAssocID="{621FA86F-204D-4DD2-A65D-3D2FCD1E243F}" presName="linNode" presStyleCnt="0"/>
      <dgm:spPr/>
    </dgm:pt>
    <dgm:pt modelId="{F15DDA4F-2E6A-4D6F-B8AD-37727957612A}" type="pres">
      <dgm:prSet presAssocID="{621FA86F-204D-4DD2-A65D-3D2FCD1E243F}" presName="parentShp" presStyleLbl="node1" presStyleIdx="3" presStyleCnt="5" custScaleX="75538" custLinFactNeighborY="-3903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3C9B312-C373-43AF-95FE-EFE0C3A88FA0}" type="pres">
      <dgm:prSet presAssocID="{621FA86F-204D-4DD2-A65D-3D2FCD1E243F}" presName="childShp" presStyleLbl="bgAccFollowNode1" presStyleIdx="3" presStyleCnt="5" custScaleY="204546" custLinFactNeighborY="-3225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687154-926B-4491-88DC-B35371ECD924}" type="pres">
      <dgm:prSet presAssocID="{6503F762-1613-4C11-80C9-6792AB8E5D23}" presName="spacing" presStyleCnt="0"/>
      <dgm:spPr/>
    </dgm:pt>
    <dgm:pt modelId="{6BDF57B5-10BA-484D-A0F8-ECC75EF85A84}" type="pres">
      <dgm:prSet presAssocID="{77828494-F044-462C-ADE0-974DA8A85F2F}" presName="linNode" presStyleCnt="0"/>
      <dgm:spPr/>
    </dgm:pt>
    <dgm:pt modelId="{3A741B92-A929-43A3-97A0-855A3144D0BD}" type="pres">
      <dgm:prSet presAssocID="{77828494-F044-462C-ADE0-974DA8A85F2F}" presName="parentShp" presStyleLbl="node1" presStyleIdx="4" presStyleCnt="5" custScaleX="75538" custLinFactNeighborY="-1848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6CD972B-1D1C-4511-BFA4-620C0A6CADDD}" type="pres">
      <dgm:prSet presAssocID="{77828494-F044-462C-ADE0-974DA8A85F2F}" presName="childShp" presStyleLbl="bgAccFollowNode1" presStyleIdx="4" presStyleCnt="5" custLinFactNeighborY="-1848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8CCC7A1-532D-4895-9780-15D4E9B7243C}" type="presOf" srcId="{38787A9E-AC43-4F77-AFC3-4E5370170837}" destId="{D46B2A45-15B0-4027-AF52-7E7DBECB4D8C}" srcOrd="0" destOrd="0" presId="urn:microsoft.com/office/officeart/2005/8/layout/vList6"/>
    <dgm:cxn modelId="{4BB27DFE-3CF7-4B69-AF1E-3C14661A62B2}" type="presOf" srcId="{42222691-98FC-42A3-BDEB-C9ED8BA8EE80}" destId="{270B5D25-BFC5-4D73-AB54-328031AEE87F}" srcOrd="0" destOrd="0" presId="urn:microsoft.com/office/officeart/2005/8/layout/vList6"/>
    <dgm:cxn modelId="{C9DA35BA-7A56-4488-AE2F-837DA988418F}" srcId="{621FA86F-204D-4DD2-A65D-3D2FCD1E243F}" destId="{3F00BBBF-7FC8-4D5D-9DC4-376C85543C36}" srcOrd="0" destOrd="0" parTransId="{3EB11B0D-7688-49FA-8771-41380D05B334}" sibTransId="{CF0A8629-7BE3-4B7B-AD01-1369C95461CE}"/>
    <dgm:cxn modelId="{29C1F787-AF10-44B8-B78B-74DE191A674B}" srcId="{42222691-98FC-42A3-BDEB-C9ED8BA8EE80}" destId="{621FA86F-204D-4DD2-A65D-3D2FCD1E243F}" srcOrd="3" destOrd="0" parTransId="{36F6D622-0854-4567-9F60-256D83EAA7A2}" sibTransId="{6503F762-1613-4C11-80C9-6792AB8E5D23}"/>
    <dgm:cxn modelId="{5AEBAE5E-875D-40AF-8253-FF7BB3C099E1}" srcId="{17FA317D-BA38-48DA-8790-645C710B09FB}" destId="{B50FBBE3-A202-4C2A-BBDF-5AAD0E958637}" srcOrd="1" destOrd="0" parTransId="{349307FC-130F-4924-AF17-455A43BF02C2}" sibTransId="{40BAD99A-B66B-44A2-BAA0-63074603C808}"/>
    <dgm:cxn modelId="{BAB28FDC-D1E8-4D67-8C8F-C8900952EF26}" type="presOf" srcId="{9712E8CF-02BD-48E3-91AB-CC8BCACDF327}" destId="{A6CD972B-1D1C-4511-BFA4-620C0A6CADDD}" srcOrd="0" destOrd="0" presId="urn:microsoft.com/office/officeart/2005/8/layout/vList6"/>
    <dgm:cxn modelId="{86A2D6E9-BE4A-447E-B5EC-F2CC4C34729C}" srcId="{773F47EF-3847-451F-B55D-17F73212E07B}" destId="{06A37E42-F4C0-4B07-B37C-CF672915EE0B}" srcOrd="0" destOrd="0" parTransId="{81575919-9C15-4DA5-ADA4-8D6000A35E0A}" sibTransId="{3737FC8C-7A62-462F-8E55-320E4A160503}"/>
    <dgm:cxn modelId="{9B947525-0327-4D45-A9C5-CFEA540C23D0}" type="presOf" srcId="{773F47EF-3847-451F-B55D-17F73212E07B}" destId="{F46F6AF0-9D4C-422C-BD5E-7EEF7BFA101F}" srcOrd="0" destOrd="0" presId="urn:microsoft.com/office/officeart/2005/8/layout/vList6"/>
    <dgm:cxn modelId="{AB7D4144-1E0F-41BD-B67A-A3643FAE6C8B}" type="presOf" srcId="{27094CDB-BD7B-4C26-862F-AD6E64F8916F}" destId="{F3C9B312-C373-43AF-95FE-EFE0C3A88FA0}" srcOrd="0" destOrd="2" presId="urn:microsoft.com/office/officeart/2005/8/layout/vList6"/>
    <dgm:cxn modelId="{FFAEE899-2411-46B6-9897-5AB07CCFD0F6}" type="presOf" srcId="{06A37E42-F4C0-4B07-B37C-CF672915EE0B}" destId="{CDDF2E5F-68C7-4A6F-9F95-8591377143CA}" srcOrd="0" destOrd="0" presId="urn:microsoft.com/office/officeart/2005/8/layout/vList6"/>
    <dgm:cxn modelId="{5185CFE1-2592-4804-AB19-DED22B75B138}" type="presOf" srcId="{FA5B7CF8-70B5-4825-95CE-9552D9EF87FB}" destId="{ED7C6750-4D84-44E3-BC89-7244E50385A0}" srcOrd="0" destOrd="1" presId="urn:microsoft.com/office/officeart/2005/8/layout/vList6"/>
    <dgm:cxn modelId="{546773C4-18F0-46CB-8432-019B3093CACF}" srcId="{38787A9E-AC43-4F77-AFC3-4E5370170837}" destId="{FA5B7CF8-70B5-4825-95CE-9552D9EF87FB}" srcOrd="1" destOrd="0" parTransId="{AAD45B43-3690-4F64-A299-DE07F25E7C5A}" sibTransId="{6C23385C-3436-418B-AAA7-25B71A7F928F}"/>
    <dgm:cxn modelId="{069B046C-710C-4D01-AF0C-C200AD1D0BB8}" srcId="{42222691-98FC-42A3-BDEB-C9ED8BA8EE80}" destId="{38787A9E-AC43-4F77-AFC3-4E5370170837}" srcOrd="0" destOrd="0" parTransId="{A7173933-838F-4A8C-9932-17B0551721DB}" sibTransId="{C2CAFE84-C755-4F75-91CF-3BFCEC4BE895}"/>
    <dgm:cxn modelId="{A5B101FB-E6FD-4885-98B9-15EB8B45077F}" srcId="{17FA317D-BA38-48DA-8790-645C710B09FB}" destId="{394CFE9A-153B-446D-9BC6-0C21D40380DA}" srcOrd="0" destOrd="0" parTransId="{F29FC2BA-38AF-487E-B867-C862429683EE}" sibTransId="{4484568D-DB6A-4EA5-A25D-790986C937CA}"/>
    <dgm:cxn modelId="{19DCE7C8-22CC-4B33-88D8-17EC5B52DD52}" srcId="{621FA86F-204D-4DD2-A65D-3D2FCD1E243F}" destId="{27094CDB-BD7B-4C26-862F-AD6E64F8916F}" srcOrd="2" destOrd="0" parTransId="{6AA9F038-E58F-4BA1-A013-1B5B297DABAA}" sibTransId="{3EF63B42-AB1D-4B1E-B951-8D3AAAFD72DF}"/>
    <dgm:cxn modelId="{A1E03AF1-75EC-40FD-8345-288E6D1B186B}" type="presOf" srcId="{0536A537-B41F-4C8E-82C3-AA596A11792D}" destId="{CDDF2E5F-68C7-4A6F-9F95-8591377143CA}" srcOrd="0" destOrd="1" presId="urn:microsoft.com/office/officeart/2005/8/layout/vList6"/>
    <dgm:cxn modelId="{84874FDF-AFE8-4C1E-AEF6-5F0892DFE6ED}" type="presOf" srcId="{17FA317D-BA38-48DA-8790-645C710B09FB}" destId="{4F17A312-4D84-4C48-9948-886AE593E3E0}" srcOrd="0" destOrd="0" presId="urn:microsoft.com/office/officeart/2005/8/layout/vList6"/>
    <dgm:cxn modelId="{644DB926-4D78-415D-990C-CED5CAFB8DBA}" srcId="{42222691-98FC-42A3-BDEB-C9ED8BA8EE80}" destId="{77828494-F044-462C-ADE0-974DA8A85F2F}" srcOrd="4" destOrd="0" parTransId="{EA1EBBB7-C439-44C8-A23C-CEC9B8FF9F0A}" sibTransId="{65F2E039-AD85-4943-9828-015552E61951}"/>
    <dgm:cxn modelId="{0EB30217-B84A-4400-8590-41B1AAA0C9B0}" srcId="{38787A9E-AC43-4F77-AFC3-4E5370170837}" destId="{20394771-1B47-4CCA-8793-87509502665B}" srcOrd="0" destOrd="0" parTransId="{16E4EFF0-1322-4F83-9113-60DFFE776815}" sibTransId="{8D6D5325-F5A1-461C-AF05-04F4DEC78F9D}"/>
    <dgm:cxn modelId="{8E35D9D4-30CF-4389-9EB1-12F85589FB2D}" srcId="{773F47EF-3847-451F-B55D-17F73212E07B}" destId="{0536A537-B41F-4C8E-82C3-AA596A11792D}" srcOrd="1" destOrd="0" parTransId="{05B9D99C-641E-40BD-B273-4C54DD961ED5}" sibTransId="{030B9A30-B7B1-493D-9F3C-C5AE14850484}"/>
    <dgm:cxn modelId="{C5B21BCD-F1D1-42BF-88C2-15866CFADEBA}" type="presOf" srcId="{B7DBEA02-F951-49F1-9F6D-00533EB0C4B5}" destId="{D3E7C80D-60A8-4424-8769-4FDBA17BA5BA}" srcOrd="0" destOrd="2" presId="urn:microsoft.com/office/officeart/2005/8/layout/vList6"/>
    <dgm:cxn modelId="{126DD8B6-A401-48B9-AA54-E6F3C751D31C}" type="presOf" srcId="{621FA86F-204D-4DD2-A65D-3D2FCD1E243F}" destId="{F15DDA4F-2E6A-4D6F-B8AD-37727957612A}" srcOrd="0" destOrd="0" presId="urn:microsoft.com/office/officeart/2005/8/layout/vList6"/>
    <dgm:cxn modelId="{DEF713AB-DC95-46DE-85D2-B13602CF3023}" type="presOf" srcId="{394CFE9A-153B-446D-9BC6-0C21D40380DA}" destId="{D3E7C80D-60A8-4424-8769-4FDBA17BA5BA}" srcOrd="0" destOrd="0" presId="urn:microsoft.com/office/officeart/2005/8/layout/vList6"/>
    <dgm:cxn modelId="{0A9FDDD5-C247-427A-BBCF-D489E5283526}" srcId="{42222691-98FC-42A3-BDEB-C9ED8BA8EE80}" destId="{17FA317D-BA38-48DA-8790-645C710B09FB}" srcOrd="2" destOrd="0" parTransId="{F03D3AF8-DC1C-4D73-81FE-E400F4760DF9}" sibTransId="{CC1BB2B7-22E0-47E1-902B-0B70BB349940}"/>
    <dgm:cxn modelId="{54746507-B82C-43EB-8324-67B8DE9FA93B}" srcId="{77828494-F044-462C-ADE0-974DA8A85F2F}" destId="{9712E8CF-02BD-48E3-91AB-CC8BCACDF327}" srcOrd="0" destOrd="0" parTransId="{3AEC4846-3F48-4EBD-8A92-0664843797A1}" sibTransId="{185579D1-9DC0-42AF-A25D-558057CD1F77}"/>
    <dgm:cxn modelId="{BB72713B-3551-4674-B44E-4C13FEAFF9B4}" srcId="{17FA317D-BA38-48DA-8790-645C710B09FB}" destId="{B7DBEA02-F951-49F1-9F6D-00533EB0C4B5}" srcOrd="2" destOrd="0" parTransId="{89B37E15-AA48-465D-AA5E-C6C3DCD82066}" sibTransId="{FB2B8C96-EA48-4C75-91EA-208E47FFD3A9}"/>
    <dgm:cxn modelId="{A5E3119B-4EA4-41C4-92E5-8222E9844D20}" type="presOf" srcId="{20394771-1B47-4CCA-8793-87509502665B}" destId="{ED7C6750-4D84-44E3-BC89-7244E50385A0}" srcOrd="0" destOrd="0" presId="urn:microsoft.com/office/officeart/2005/8/layout/vList6"/>
    <dgm:cxn modelId="{34EE841C-32C8-4EA1-8DFE-DDD5D037849D}" type="presOf" srcId="{3F00BBBF-7FC8-4D5D-9DC4-376C85543C36}" destId="{F3C9B312-C373-43AF-95FE-EFE0C3A88FA0}" srcOrd="0" destOrd="0" presId="urn:microsoft.com/office/officeart/2005/8/layout/vList6"/>
    <dgm:cxn modelId="{43095868-A553-4BE3-A426-9E007FA74483}" srcId="{42222691-98FC-42A3-BDEB-C9ED8BA8EE80}" destId="{773F47EF-3847-451F-B55D-17F73212E07B}" srcOrd="1" destOrd="0" parTransId="{764855CA-5342-475D-9BE9-39ECD85D26A9}" sibTransId="{278BD5A8-49F0-464B-80B5-AE1D15F5BE67}"/>
    <dgm:cxn modelId="{2E701FC7-24D1-4090-8C31-BEE82CC69D12}" type="presOf" srcId="{B50FBBE3-A202-4C2A-BBDF-5AAD0E958637}" destId="{D3E7C80D-60A8-4424-8769-4FDBA17BA5BA}" srcOrd="0" destOrd="1" presId="urn:microsoft.com/office/officeart/2005/8/layout/vList6"/>
    <dgm:cxn modelId="{23085AF5-46DD-440B-8F78-8F421AEE9B90}" type="presOf" srcId="{77828494-F044-462C-ADE0-974DA8A85F2F}" destId="{3A741B92-A929-43A3-97A0-855A3144D0BD}" srcOrd="0" destOrd="0" presId="urn:microsoft.com/office/officeart/2005/8/layout/vList6"/>
    <dgm:cxn modelId="{BCCE5D14-E9BD-4FEF-B89F-92CB16E6BCCD}" srcId="{621FA86F-204D-4DD2-A65D-3D2FCD1E243F}" destId="{4829924E-6CCB-48B0-AD3C-C125CF44D68C}" srcOrd="1" destOrd="0" parTransId="{83BD22C2-211C-43A1-B02E-CB8E1D89A76E}" sibTransId="{5282A3DC-251A-40DD-BD5E-D16674267242}"/>
    <dgm:cxn modelId="{38B1AD45-E6DC-4D95-8C55-E8F3E759627C}" type="presOf" srcId="{4829924E-6CCB-48B0-AD3C-C125CF44D68C}" destId="{F3C9B312-C373-43AF-95FE-EFE0C3A88FA0}" srcOrd="0" destOrd="1" presId="urn:microsoft.com/office/officeart/2005/8/layout/vList6"/>
    <dgm:cxn modelId="{15ED8EED-9EB6-4CE0-9711-2DA3374EF224}" type="presParOf" srcId="{270B5D25-BFC5-4D73-AB54-328031AEE87F}" destId="{D6570CC1-83F2-4BA7-B3D6-617A091B7431}" srcOrd="0" destOrd="0" presId="urn:microsoft.com/office/officeart/2005/8/layout/vList6"/>
    <dgm:cxn modelId="{A30D3E2E-7099-4D09-8A3A-CA392DD18B7C}" type="presParOf" srcId="{D6570CC1-83F2-4BA7-B3D6-617A091B7431}" destId="{D46B2A45-15B0-4027-AF52-7E7DBECB4D8C}" srcOrd="0" destOrd="0" presId="urn:microsoft.com/office/officeart/2005/8/layout/vList6"/>
    <dgm:cxn modelId="{2A566675-30C1-41D8-B98F-AE077F67A76A}" type="presParOf" srcId="{D6570CC1-83F2-4BA7-B3D6-617A091B7431}" destId="{ED7C6750-4D84-44E3-BC89-7244E50385A0}" srcOrd="1" destOrd="0" presId="urn:microsoft.com/office/officeart/2005/8/layout/vList6"/>
    <dgm:cxn modelId="{824FC917-91E0-45CB-B935-7BC4F5827C56}" type="presParOf" srcId="{270B5D25-BFC5-4D73-AB54-328031AEE87F}" destId="{E93AC5F7-597F-43E7-800C-B23BD764C88A}" srcOrd="1" destOrd="0" presId="urn:microsoft.com/office/officeart/2005/8/layout/vList6"/>
    <dgm:cxn modelId="{34CEED99-878D-453D-8F1A-7DB544C2CFD5}" type="presParOf" srcId="{270B5D25-BFC5-4D73-AB54-328031AEE87F}" destId="{337EF3F2-D457-4179-B0E5-4DBA59F077A3}" srcOrd="2" destOrd="0" presId="urn:microsoft.com/office/officeart/2005/8/layout/vList6"/>
    <dgm:cxn modelId="{5DEDC6E7-C8C0-4A4C-BDFA-FA6A050B99AC}" type="presParOf" srcId="{337EF3F2-D457-4179-B0E5-4DBA59F077A3}" destId="{F46F6AF0-9D4C-422C-BD5E-7EEF7BFA101F}" srcOrd="0" destOrd="0" presId="urn:microsoft.com/office/officeart/2005/8/layout/vList6"/>
    <dgm:cxn modelId="{5D1B8940-4FB3-4054-8975-00515768A282}" type="presParOf" srcId="{337EF3F2-D457-4179-B0E5-4DBA59F077A3}" destId="{CDDF2E5F-68C7-4A6F-9F95-8591377143CA}" srcOrd="1" destOrd="0" presId="urn:microsoft.com/office/officeart/2005/8/layout/vList6"/>
    <dgm:cxn modelId="{5A3FEC02-0D1A-43EB-981D-5B782DAD42C9}" type="presParOf" srcId="{270B5D25-BFC5-4D73-AB54-328031AEE87F}" destId="{7887869A-68B5-458A-B7C0-58650C11B716}" srcOrd="3" destOrd="0" presId="urn:microsoft.com/office/officeart/2005/8/layout/vList6"/>
    <dgm:cxn modelId="{9C6999B7-D961-4CB3-AEDB-28BB65C76246}" type="presParOf" srcId="{270B5D25-BFC5-4D73-AB54-328031AEE87F}" destId="{95A37A0C-AD61-4CD3-8D34-B80AA7F1884F}" srcOrd="4" destOrd="0" presId="urn:microsoft.com/office/officeart/2005/8/layout/vList6"/>
    <dgm:cxn modelId="{E3B5E395-5862-4AF1-ADF0-C43284FDB18E}" type="presParOf" srcId="{95A37A0C-AD61-4CD3-8D34-B80AA7F1884F}" destId="{4F17A312-4D84-4C48-9948-886AE593E3E0}" srcOrd="0" destOrd="0" presId="urn:microsoft.com/office/officeart/2005/8/layout/vList6"/>
    <dgm:cxn modelId="{44C82782-E204-40D3-AE12-AFEC7C5C9507}" type="presParOf" srcId="{95A37A0C-AD61-4CD3-8D34-B80AA7F1884F}" destId="{D3E7C80D-60A8-4424-8769-4FDBA17BA5BA}" srcOrd="1" destOrd="0" presId="urn:microsoft.com/office/officeart/2005/8/layout/vList6"/>
    <dgm:cxn modelId="{8486D3F4-683B-45EC-BD34-6C3A750A3816}" type="presParOf" srcId="{270B5D25-BFC5-4D73-AB54-328031AEE87F}" destId="{93E243FB-8826-43F8-90B8-0A6FE5AD0A92}" srcOrd="5" destOrd="0" presId="urn:microsoft.com/office/officeart/2005/8/layout/vList6"/>
    <dgm:cxn modelId="{96741DB4-B858-4DC2-BDB9-92B429DA463F}" type="presParOf" srcId="{270B5D25-BFC5-4D73-AB54-328031AEE87F}" destId="{3FA3F9AC-94BC-497A-9043-14795FB9773A}" srcOrd="6" destOrd="0" presId="urn:microsoft.com/office/officeart/2005/8/layout/vList6"/>
    <dgm:cxn modelId="{D29B1B08-A952-4D51-A27C-E2384B98926F}" type="presParOf" srcId="{3FA3F9AC-94BC-497A-9043-14795FB9773A}" destId="{F15DDA4F-2E6A-4D6F-B8AD-37727957612A}" srcOrd="0" destOrd="0" presId="urn:microsoft.com/office/officeart/2005/8/layout/vList6"/>
    <dgm:cxn modelId="{40A0885B-AFDC-437B-A253-F01EF689D022}" type="presParOf" srcId="{3FA3F9AC-94BC-497A-9043-14795FB9773A}" destId="{F3C9B312-C373-43AF-95FE-EFE0C3A88FA0}" srcOrd="1" destOrd="0" presId="urn:microsoft.com/office/officeart/2005/8/layout/vList6"/>
    <dgm:cxn modelId="{9A3A531A-8BE6-4A54-AEA6-2F702BB3949D}" type="presParOf" srcId="{270B5D25-BFC5-4D73-AB54-328031AEE87F}" destId="{11687154-926B-4491-88DC-B35371ECD924}" srcOrd="7" destOrd="0" presId="urn:microsoft.com/office/officeart/2005/8/layout/vList6"/>
    <dgm:cxn modelId="{99435894-6B0D-44F6-A143-A28B9650FAE7}" type="presParOf" srcId="{270B5D25-BFC5-4D73-AB54-328031AEE87F}" destId="{6BDF57B5-10BA-484D-A0F8-ECC75EF85A84}" srcOrd="8" destOrd="0" presId="urn:microsoft.com/office/officeart/2005/8/layout/vList6"/>
    <dgm:cxn modelId="{1CA0E1F4-2534-4304-ACD0-281E5BAA7153}" type="presParOf" srcId="{6BDF57B5-10BA-484D-A0F8-ECC75EF85A84}" destId="{3A741B92-A929-43A3-97A0-855A3144D0BD}" srcOrd="0" destOrd="0" presId="urn:microsoft.com/office/officeart/2005/8/layout/vList6"/>
    <dgm:cxn modelId="{D810C0EC-8402-4082-A28F-2DAB0C6B0109}" type="presParOf" srcId="{6BDF57B5-10BA-484D-A0F8-ECC75EF85A84}" destId="{A6CD972B-1D1C-4511-BFA4-620C0A6CADD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4CA0DF-152D-43FC-932A-0A8130996B88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868B74EE-97B2-495C-B7D8-209B28DD3CD2}">
      <dgm:prSet phldrT="[文字]" custT="1"/>
      <dgm:spPr/>
      <dgm:t>
        <a:bodyPr/>
        <a:lstStyle/>
        <a:p>
          <a:r>
            <a:rPr lang="zh-TW" altLang="en-US" sz="2800" dirty="0" smtClean="0"/>
            <a:t>有目的</a:t>
          </a:r>
          <a:endParaRPr lang="zh-TW" altLang="en-US" sz="2800" b="1" dirty="0">
            <a:latin typeface="Arial" panose="020B0604020202020204" pitchFamily="34" charset="0"/>
            <a:ea typeface="+mj-ea"/>
            <a:cs typeface="Arial" panose="020B0604020202020204" pitchFamily="34" charset="0"/>
          </a:endParaRPr>
        </a:p>
      </dgm:t>
    </dgm:pt>
    <dgm:pt modelId="{8652E271-B18B-4D37-AB8B-9A5D6E55492E}" type="parTrans" cxnId="{0C2AC1B7-CA17-4039-BC1B-DB585A9A14BE}">
      <dgm:prSet/>
      <dgm:spPr/>
      <dgm:t>
        <a:bodyPr/>
        <a:lstStyle/>
        <a:p>
          <a:endParaRPr lang="zh-TW" altLang="en-US"/>
        </a:p>
      </dgm:t>
    </dgm:pt>
    <dgm:pt modelId="{89715708-09A3-48CA-93BA-08C4E2D5FF8D}" type="sibTrans" cxnId="{0C2AC1B7-CA17-4039-BC1B-DB585A9A14BE}">
      <dgm:prSet/>
      <dgm:spPr/>
      <dgm:t>
        <a:bodyPr/>
        <a:lstStyle/>
        <a:p>
          <a:endParaRPr lang="zh-TW" altLang="en-US"/>
        </a:p>
      </dgm:t>
    </dgm:pt>
    <dgm:pt modelId="{F6EF04F7-4AB6-41CD-A344-B7B219F09564}">
      <dgm:prSet phldrT="[文字]" custT="1"/>
      <dgm:spPr/>
      <dgm:t>
        <a:bodyPr/>
        <a:lstStyle/>
        <a:p>
          <a:r>
            <a:rPr lang="zh-TW" altLang="en-US" sz="2800" dirty="0" smtClean="0"/>
            <a:t>有系統</a:t>
          </a:r>
          <a:endParaRPr lang="zh-TW" altLang="en-US" sz="2800" b="1" dirty="0">
            <a:latin typeface="Arial" panose="020B0604020202020204" pitchFamily="34" charset="0"/>
            <a:ea typeface="+mj-ea"/>
            <a:cs typeface="Arial" panose="020B0604020202020204" pitchFamily="34" charset="0"/>
          </a:endParaRPr>
        </a:p>
      </dgm:t>
    </dgm:pt>
    <dgm:pt modelId="{3BC2F5DF-D2E7-4C93-940A-179710E6812C}" type="parTrans" cxnId="{F23E740C-076A-417A-A060-5A844FA02750}">
      <dgm:prSet/>
      <dgm:spPr/>
      <dgm:t>
        <a:bodyPr/>
        <a:lstStyle/>
        <a:p>
          <a:endParaRPr lang="zh-TW" altLang="en-US"/>
        </a:p>
      </dgm:t>
    </dgm:pt>
    <dgm:pt modelId="{A1FFC407-9C72-4861-B39E-06D569048065}" type="sibTrans" cxnId="{F23E740C-076A-417A-A060-5A844FA02750}">
      <dgm:prSet/>
      <dgm:spPr/>
      <dgm:t>
        <a:bodyPr/>
        <a:lstStyle/>
        <a:p>
          <a:endParaRPr lang="zh-TW" altLang="en-US"/>
        </a:p>
      </dgm:t>
    </dgm:pt>
    <dgm:pt modelId="{688A40E4-69E1-435C-BF70-4DDBA395737C}">
      <dgm:prSet phldrT="[文字]" custT="1"/>
      <dgm:spPr/>
      <dgm:t>
        <a:bodyPr/>
        <a:lstStyle/>
        <a:p>
          <a:r>
            <a:rPr lang="zh-TW" altLang="en-US" sz="2800" dirty="0" smtClean="0"/>
            <a:t>有組織</a:t>
          </a:r>
          <a:endParaRPr lang="zh-TW" altLang="en-US" sz="2800" b="1" dirty="0">
            <a:latin typeface="Arial" panose="020B0604020202020204" pitchFamily="34" charset="0"/>
            <a:ea typeface="+mj-ea"/>
            <a:cs typeface="Arial" panose="020B0604020202020204" pitchFamily="34" charset="0"/>
          </a:endParaRPr>
        </a:p>
      </dgm:t>
    </dgm:pt>
    <dgm:pt modelId="{CFC7AEF2-AA83-4392-AD34-F01EDD2DEE37}" type="parTrans" cxnId="{4A310429-0F7D-4C45-B5E6-B40D99EE1654}">
      <dgm:prSet/>
      <dgm:spPr/>
      <dgm:t>
        <a:bodyPr/>
        <a:lstStyle/>
        <a:p>
          <a:endParaRPr lang="zh-TW" altLang="en-US"/>
        </a:p>
      </dgm:t>
    </dgm:pt>
    <dgm:pt modelId="{1521B884-8FE4-4BB4-8E48-8CDC43A37A79}" type="sibTrans" cxnId="{4A310429-0F7D-4C45-B5E6-B40D99EE1654}">
      <dgm:prSet/>
      <dgm:spPr/>
      <dgm:t>
        <a:bodyPr/>
        <a:lstStyle/>
        <a:p>
          <a:endParaRPr lang="zh-TW" altLang="en-US"/>
        </a:p>
      </dgm:t>
    </dgm:pt>
    <dgm:pt modelId="{BAABB283-81E1-4795-87DF-986CCE4A8FE7}" type="pres">
      <dgm:prSet presAssocID="{DC4CA0DF-152D-43FC-932A-0A8130996B88}" presName="CompostProcess" presStyleCnt="0">
        <dgm:presLayoutVars>
          <dgm:dir/>
          <dgm:resizeHandles val="exact"/>
        </dgm:presLayoutVars>
      </dgm:prSet>
      <dgm:spPr/>
    </dgm:pt>
    <dgm:pt modelId="{604196AB-509E-404C-8A98-C29C9E9D0EC1}" type="pres">
      <dgm:prSet presAssocID="{DC4CA0DF-152D-43FC-932A-0A8130996B88}" presName="arrow" presStyleLbl="bgShp" presStyleIdx="0" presStyleCnt="1" custScaleX="42245" custScaleY="77987" custLinFactNeighborX="-7786" custLinFactNeighborY="-10840"/>
      <dgm:spPr/>
    </dgm:pt>
    <dgm:pt modelId="{022B99FE-1971-4FB8-9544-7C9E8E7F1FE3}" type="pres">
      <dgm:prSet presAssocID="{DC4CA0DF-152D-43FC-932A-0A8130996B88}" presName="linearProcess" presStyleCnt="0"/>
      <dgm:spPr/>
    </dgm:pt>
    <dgm:pt modelId="{A8F64972-096F-4187-BE68-6A45156C488C}" type="pres">
      <dgm:prSet presAssocID="{868B74EE-97B2-495C-B7D8-209B28DD3CD2}" presName="textNode" presStyleLbl="node1" presStyleIdx="0" presStyleCnt="3" custScaleX="82240" custScaleY="58490" custLinFactX="-12686" custLinFactNeighborX="-100000" custLinFactNeighborY="-8837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3F32F9-33A5-43E3-98D9-C9AD8226409E}" type="pres">
      <dgm:prSet presAssocID="{89715708-09A3-48CA-93BA-08C4E2D5FF8D}" presName="sibTrans" presStyleCnt="0"/>
      <dgm:spPr/>
    </dgm:pt>
    <dgm:pt modelId="{EC4EB61E-383E-41D5-8F99-4A4B128C4DAC}" type="pres">
      <dgm:prSet presAssocID="{F6EF04F7-4AB6-41CD-A344-B7B219F09564}" presName="textNode" presStyleLbl="node1" presStyleIdx="1" presStyleCnt="3" custScaleX="82240" custScaleY="58490" custLinFactX="-100000" custLinFactNeighborX="-157761" custLinFactNeighborY="-2904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1761547-957B-48A3-AF67-0D0B3614DFE6}" type="pres">
      <dgm:prSet presAssocID="{A1FFC407-9C72-4861-B39E-06D569048065}" presName="sibTrans" presStyleCnt="0"/>
      <dgm:spPr/>
    </dgm:pt>
    <dgm:pt modelId="{1931C236-8FBD-4A34-BB32-F86CDA1FDD2A}" type="pres">
      <dgm:prSet presAssocID="{688A40E4-69E1-435C-BF70-4DDBA395737C}" presName="textNode" presStyleLbl="node1" presStyleIdx="2" presStyleCnt="3" custScaleX="82240" custScaleY="58490" custLinFactX="-191867" custLinFactNeighborX="-200000" custLinFactNeighborY="2945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9BF877A-35A9-4D73-A190-63C36C6E58D8}" type="presOf" srcId="{F6EF04F7-4AB6-41CD-A344-B7B219F09564}" destId="{EC4EB61E-383E-41D5-8F99-4A4B128C4DAC}" srcOrd="0" destOrd="0" presId="urn:microsoft.com/office/officeart/2005/8/layout/hProcess9"/>
    <dgm:cxn modelId="{4A310429-0F7D-4C45-B5E6-B40D99EE1654}" srcId="{DC4CA0DF-152D-43FC-932A-0A8130996B88}" destId="{688A40E4-69E1-435C-BF70-4DDBA395737C}" srcOrd="2" destOrd="0" parTransId="{CFC7AEF2-AA83-4392-AD34-F01EDD2DEE37}" sibTransId="{1521B884-8FE4-4BB4-8E48-8CDC43A37A79}"/>
    <dgm:cxn modelId="{5F1AA571-C825-42D5-9669-F74814331B9E}" type="presOf" srcId="{868B74EE-97B2-495C-B7D8-209B28DD3CD2}" destId="{A8F64972-096F-4187-BE68-6A45156C488C}" srcOrd="0" destOrd="0" presId="urn:microsoft.com/office/officeart/2005/8/layout/hProcess9"/>
    <dgm:cxn modelId="{0C2AC1B7-CA17-4039-BC1B-DB585A9A14BE}" srcId="{DC4CA0DF-152D-43FC-932A-0A8130996B88}" destId="{868B74EE-97B2-495C-B7D8-209B28DD3CD2}" srcOrd="0" destOrd="0" parTransId="{8652E271-B18B-4D37-AB8B-9A5D6E55492E}" sibTransId="{89715708-09A3-48CA-93BA-08C4E2D5FF8D}"/>
    <dgm:cxn modelId="{42C2437F-9C91-4A6D-924A-D4DC128A9EFB}" type="presOf" srcId="{688A40E4-69E1-435C-BF70-4DDBA395737C}" destId="{1931C236-8FBD-4A34-BB32-F86CDA1FDD2A}" srcOrd="0" destOrd="0" presId="urn:microsoft.com/office/officeart/2005/8/layout/hProcess9"/>
    <dgm:cxn modelId="{F23E740C-076A-417A-A060-5A844FA02750}" srcId="{DC4CA0DF-152D-43FC-932A-0A8130996B88}" destId="{F6EF04F7-4AB6-41CD-A344-B7B219F09564}" srcOrd="1" destOrd="0" parTransId="{3BC2F5DF-D2E7-4C93-940A-179710E6812C}" sibTransId="{A1FFC407-9C72-4861-B39E-06D569048065}"/>
    <dgm:cxn modelId="{00A5DBF1-AC7D-40D7-99FA-876CEDF35C5E}" type="presOf" srcId="{DC4CA0DF-152D-43FC-932A-0A8130996B88}" destId="{BAABB283-81E1-4795-87DF-986CCE4A8FE7}" srcOrd="0" destOrd="0" presId="urn:microsoft.com/office/officeart/2005/8/layout/hProcess9"/>
    <dgm:cxn modelId="{748646FD-AEED-46B2-9D60-10785BE5BF5F}" type="presParOf" srcId="{BAABB283-81E1-4795-87DF-986CCE4A8FE7}" destId="{604196AB-509E-404C-8A98-C29C9E9D0EC1}" srcOrd="0" destOrd="0" presId="urn:microsoft.com/office/officeart/2005/8/layout/hProcess9"/>
    <dgm:cxn modelId="{AEB66A10-7263-4EAF-83C7-658B2A1D6D1D}" type="presParOf" srcId="{BAABB283-81E1-4795-87DF-986CCE4A8FE7}" destId="{022B99FE-1971-4FB8-9544-7C9E8E7F1FE3}" srcOrd="1" destOrd="0" presId="urn:microsoft.com/office/officeart/2005/8/layout/hProcess9"/>
    <dgm:cxn modelId="{DD1C48E3-A816-4F31-A578-845F6C653451}" type="presParOf" srcId="{022B99FE-1971-4FB8-9544-7C9E8E7F1FE3}" destId="{A8F64972-096F-4187-BE68-6A45156C488C}" srcOrd="0" destOrd="0" presId="urn:microsoft.com/office/officeart/2005/8/layout/hProcess9"/>
    <dgm:cxn modelId="{55A423FD-7717-4739-BE1A-224589030D7F}" type="presParOf" srcId="{022B99FE-1971-4FB8-9544-7C9E8E7F1FE3}" destId="{D43F32F9-33A5-43E3-98D9-C9AD8226409E}" srcOrd="1" destOrd="0" presId="urn:microsoft.com/office/officeart/2005/8/layout/hProcess9"/>
    <dgm:cxn modelId="{4E6DFF0A-B25E-4607-A1DF-635224BC55F3}" type="presParOf" srcId="{022B99FE-1971-4FB8-9544-7C9E8E7F1FE3}" destId="{EC4EB61E-383E-41D5-8F99-4A4B128C4DAC}" srcOrd="2" destOrd="0" presId="urn:microsoft.com/office/officeart/2005/8/layout/hProcess9"/>
    <dgm:cxn modelId="{32CFA26A-A610-425C-BB97-A0AD49CDF6F9}" type="presParOf" srcId="{022B99FE-1971-4FB8-9544-7C9E8E7F1FE3}" destId="{D1761547-957B-48A3-AF67-0D0B3614DFE6}" srcOrd="3" destOrd="0" presId="urn:microsoft.com/office/officeart/2005/8/layout/hProcess9"/>
    <dgm:cxn modelId="{51C5ADC9-B886-423E-959D-CFCA11BED6F4}" type="presParOf" srcId="{022B99FE-1971-4FB8-9544-7C9E8E7F1FE3}" destId="{1931C236-8FBD-4A34-BB32-F86CDA1FDD2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9C37A9-8ED0-4CF0-AABF-97308890E2C9}">
      <dsp:nvSpPr>
        <dsp:cNvPr id="0" name=""/>
        <dsp:cNvSpPr/>
      </dsp:nvSpPr>
      <dsp:spPr>
        <a:xfrm>
          <a:off x="562451" y="0"/>
          <a:ext cx="6374447" cy="38164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A723D7-E61E-41CF-9A5B-531DAB7167E1}">
      <dsp:nvSpPr>
        <dsp:cNvPr id="0" name=""/>
        <dsp:cNvSpPr/>
      </dsp:nvSpPr>
      <dsp:spPr>
        <a:xfrm>
          <a:off x="2563" y="1144927"/>
          <a:ext cx="1665382" cy="15265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/>
            <a:t>知識移轉</a:t>
          </a:r>
          <a:endParaRPr lang="zh-TW" altLang="en-US" sz="2400" kern="1200"/>
        </a:p>
      </dsp:txBody>
      <dsp:txXfrm>
        <a:off x="77084" y="1219448"/>
        <a:ext cx="1516340" cy="1377527"/>
      </dsp:txXfrm>
    </dsp:sp>
    <dsp:sp modelId="{65F9CD6E-1A1D-4134-97C6-A1A5DBC92964}">
      <dsp:nvSpPr>
        <dsp:cNvPr id="0" name=""/>
        <dsp:cNvSpPr/>
      </dsp:nvSpPr>
      <dsp:spPr>
        <a:xfrm>
          <a:off x="1945510" y="1144927"/>
          <a:ext cx="1665382" cy="15265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/>
            <a:t>知識擴散</a:t>
          </a:r>
          <a:endParaRPr lang="zh-TW" altLang="en-US" sz="2400" kern="1200"/>
        </a:p>
      </dsp:txBody>
      <dsp:txXfrm>
        <a:off x="2020031" y="1219448"/>
        <a:ext cx="1516340" cy="1377527"/>
      </dsp:txXfrm>
    </dsp:sp>
    <dsp:sp modelId="{2C792508-81C9-453E-9F63-FCD9E86338D4}">
      <dsp:nvSpPr>
        <dsp:cNvPr id="0" name=""/>
        <dsp:cNvSpPr/>
      </dsp:nvSpPr>
      <dsp:spPr>
        <a:xfrm>
          <a:off x="3888456" y="1144927"/>
          <a:ext cx="1665382" cy="15265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知識創造</a:t>
          </a:r>
          <a:endParaRPr lang="zh-TW" altLang="en-US" sz="2400" kern="1200" dirty="0"/>
        </a:p>
      </dsp:txBody>
      <dsp:txXfrm>
        <a:off x="3962977" y="1219448"/>
        <a:ext cx="1516340" cy="1377527"/>
      </dsp:txXfrm>
    </dsp:sp>
    <dsp:sp modelId="{E188AF8F-A529-4407-8A21-9E4E85938286}">
      <dsp:nvSpPr>
        <dsp:cNvPr id="0" name=""/>
        <dsp:cNvSpPr/>
      </dsp:nvSpPr>
      <dsp:spPr>
        <a:xfrm>
          <a:off x="5831403" y="1144927"/>
          <a:ext cx="1665382" cy="15265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知識累積</a:t>
          </a:r>
          <a:endParaRPr lang="zh-TW" altLang="en-US" sz="2400" kern="1200" dirty="0"/>
        </a:p>
      </dsp:txBody>
      <dsp:txXfrm>
        <a:off x="5905924" y="1219448"/>
        <a:ext cx="1516340" cy="13775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4A45FC-AA1A-4436-B3C2-07A918D13602}">
      <dsp:nvSpPr>
        <dsp:cNvPr id="0" name=""/>
        <dsp:cNvSpPr/>
      </dsp:nvSpPr>
      <dsp:spPr>
        <a:xfrm rot="16200000">
          <a:off x="745448" y="-745448"/>
          <a:ext cx="2201788" cy="3692686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社會化：</a:t>
          </a:r>
          <a:r>
            <a:rPr lang="en-US" altLang="zh-TW" sz="2800" b="1" kern="1200" dirty="0" smtClean="0">
              <a:latin typeface="+mj-ea"/>
              <a:ea typeface="+mj-ea"/>
            </a:rPr>
            <a:t/>
          </a:r>
          <a:br>
            <a:rPr lang="en-US" altLang="zh-TW" sz="2800" b="1" kern="1200" dirty="0" smtClean="0">
              <a:latin typeface="+mj-ea"/>
              <a:ea typeface="+mj-ea"/>
            </a:rPr>
          </a:br>
          <a:r>
            <a:rPr lang="zh-TW" altLang="zh-TW" sz="1600" b="0" kern="1200" dirty="0" smtClean="0">
              <a:latin typeface="+mj-ea"/>
              <a:ea typeface="+mj-ea"/>
            </a:rPr>
            <a:t>讓老店帶新店、資深教資淺，透過會議，有臨床實驗的感覺，幫助大家用團隊合作的方式，互相觀摩學習</a:t>
          </a:r>
          <a:r>
            <a:rPr lang="zh-TW" altLang="en-US" sz="1600" b="0" kern="1200" dirty="0" smtClean="0">
              <a:latin typeface="+mj-ea"/>
              <a:ea typeface="+mj-ea"/>
            </a:rPr>
            <a:t>。</a:t>
          </a:r>
          <a:endParaRPr lang="zh-TW" altLang="en-US" sz="1600" b="0" kern="1200" dirty="0">
            <a:latin typeface="+mj-ea"/>
            <a:ea typeface="+mj-ea"/>
          </a:endParaRPr>
        </a:p>
      </dsp:txBody>
      <dsp:txXfrm rot="5400000">
        <a:off x="0" y="0"/>
        <a:ext cx="3692686" cy="1651341"/>
      </dsp:txXfrm>
    </dsp:sp>
    <dsp:sp modelId="{B450B27D-9D1C-46DF-9832-308ED7EB34E2}">
      <dsp:nvSpPr>
        <dsp:cNvPr id="0" name=""/>
        <dsp:cNvSpPr/>
      </dsp:nvSpPr>
      <dsp:spPr>
        <a:xfrm>
          <a:off x="3692686" y="0"/>
          <a:ext cx="3692686" cy="2201788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外化：</a:t>
          </a:r>
          <a:r>
            <a:rPr lang="en-US" altLang="zh-TW" sz="2800" b="1" kern="1200" dirty="0" smtClean="0">
              <a:latin typeface="+mj-ea"/>
              <a:ea typeface="+mj-ea"/>
            </a:rPr>
            <a:t/>
          </a:r>
          <a:br>
            <a:rPr lang="en-US" altLang="zh-TW" sz="2800" b="1" kern="1200" dirty="0" smtClean="0">
              <a:latin typeface="+mj-ea"/>
              <a:ea typeface="+mj-ea"/>
            </a:rPr>
          </a:br>
          <a:r>
            <a:rPr lang="zh-TW" altLang="en-US" sz="1600" b="0" kern="1200" dirty="0" smtClean="0">
              <a:latin typeface="+mj-ea"/>
              <a:ea typeface="+mj-ea"/>
            </a:rPr>
            <a:t>實行知識管理建立之制度化手冊規格化的管理，提供資源和導引。</a:t>
          </a:r>
          <a:endParaRPr lang="zh-TW" altLang="en-US" sz="1600" b="0" kern="1200" dirty="0">
            <a:latin typeface="+mj-ea"/>
            <a:ea typeface="+mj-ea"/>
          </a:endParaRPr>
        </a:p>
      </dsp:txBody>
      <dsp:txXfrm>
        <a:off x="3692686" y="0"/>
        <a:ext cx="3692686" cy="1651341"/>
      </dsp:txXfrm>
    </dsp:sp>
    <dsp:sp modelId="{65925739-A28D-4CE1-A4D8-3A266F97067F}">
      <dsp:nvSpPr>
        <dsp:cNvPr id="0" name=""/>
        <dsp:cNvSpPr/>
      </dsp:nvSpPr>
      <dsp:spPr>
        <a:xfrm rot="10800000">
          <a:off x="0" y="2201788"/>
          <a:ext cx="3692686" cy="2201788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內化：</a:t>
          </a:r>
          <a:r>
            <a:rPr lang="en-US" altLang="zh-TW" sz="2800" b="1" kern="1200" dirty="0" smtClean="0">
              <a:latin typeface="+mj-ea"/>
              <a:ea typeface="+mj-ea"/>
            </a:rPr>
            <a:t/>
          </a:r>
          <a:br>
            <a:rPr lang="en-US" altLang="zh-TW" sz="2800" b="1" kern="1200" dirty="0" smtClean="0">
              <a:latin typeface="+mj-ea"/>
              <a:ea typeface="+mj-ea"/>
            </a:rPr>
          </a:br>
          <a:r>
            <a:rPr lang="zh-TW" altLang="en-US" sz="1600" b="0" kern="1200" dirty="0" smtClean="0">
              <a:latin typeface="+mj-ea"/>
              <a:ea typeface="+mj-ea"/>
            </a:rPr>
            <a:t>教育訓練之理念：強調「邊做邊學、學以致用」之觀念。經由教育訓練能夠吸收組織內之共通語言並加以內化。</a:t>
          </a:r>
          <a:endParaRPr lang="en-US" altLang="zh-TW" sz="1600" b="0" kern="1200" dirty="0" smtClean="0">
            <a:latin typeface="+mj-ea"/>
            <a:ea typeface="+mj-ea"/>
          </a:endParaRPr>
        </a:p>
      </dsp:txBody>
      <dsp:txXfrm rot="10800000">
        <a:off x="0" y="2752235"/>
        <a:ext cx="3692686" cy="1651341"/>
      </dsp:txXfrm>
    </dsp:sp>
    <dsp:sp modelId="{78C8BFA4-D64D-48D1-8D58-300B6F4177F8}">
      <dsp:nvSpPr>
        <dsp:cNvPr id="0" name=""/>
        <dsp:cNvSpPr/>
      </dsp:nvSpPr>
      <dsp:spPr>
        <a:xfrm rot="5400000">
          <a:off x="4438135" y="1456339"/>
          <a:ext cx="2201788" cy="3692686"/>
        </a:xfrm>
        <a:prstGeom prst="round1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組合化：</a:t>
          </a:r>
          <a:r>
            <a:rPr lang="en-US" altLang="zh-TW" sz="2800" b="1" kern="1200" dirty="0" smtClean="0">
              <a:latin typeface="+mj-ea"/>
              <a:ea typeface="+mj-ea"/>
            </a:rPr>
            <a:t/>
          </a:r>
          <a:br>
            <a:rPr lang="en-US" altLang="zh-TW" sz="2800" b="1" kern="1200" dirty="0" smtClean="0">
              <a:latin typeface="+mj-ea"/>
              <a:ea typeface="+mj-ea"/>
            </a:rPr>
          </a:br>
          <a:r>
            <a:rPr lang="zh-TW" altLang="zh-TW" sz="1600" b="0" kern="1200" dirty="0" smtClean="0">
              <a:latin typeface="+mj-ea"/>
              <a:ea typeface="+mj-ea"/>
            </a:rPr>
            <a:t>建立「提案制度」，有利於由下而上之知識創造活動。並且舉辦技術移轉發表會</a:t>
          </a:r>
          <a:endParaRPr lang="en-US" altLang="zh-TW" sz="1600" b="0" kern="1200" dirty="0" smtClean="0">
            <a:latin typeface="+mj-ea"/>
            <a:ea typeface="+mj-ea"/>
          </a:endParaRPr>
        </a:p>
      </dsp:txBody>
      <dsp:txXfrm rot="-5400000">
        <a:off x="3692686" y="2752234"/>
        <a:ext cx="3692686" cy="1651341"/>
      </dsp:txXfrm>
    </dsp:sp>
    <dsp:sp modelId="{F0F77D05-9908-4B7F-BDB7-2F6EF8A8599D}">
      <dsp:nvSpPr>
        <dsp:cNvPr id="0" name=""/>
        <dsp:cNvSpPr/>
      </dsp:nvSpPr>
      <dsp:spPr>
        <a:xfrm>
          <a:off x="2584880" y="1727539"/>
          <a:ext cx="2215611" cy="948497"/>
        </a:xfrm>
        <a:prstGeom prst="round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smtClean="0">
              <a:latin typeface="+mj-ea"/>
              <a:ea typeface="+mj-ea"/>
            </a:rPr>
            <a:t>知識轉化</a:t>
          </a:r>
          <a:endParaRPr lang="zh-TW" altLang="en-US" sz="2400" b="1" kern="1200" dirty="0">
            <a:latin typeface="+mj-ea"/>
            <a:ea typeface="+mj-ea"/>
          </a:endParaRPr>
        </a:p>
      </dsp:txBody>
      <dsp:txXfrm>
        <a:off x="2631182" y="1773841"/>
        <a:ext cx="2123007" cy="8558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7C6750-4D84-44E3-BC89-7244E50385A0}">
      <dsp:nvSpPr>
        <dsp:cNvPr id="0" name=""/>
        <dsp:cNvSpPr/>
      </dsp:nvSpPr>
      <dsp:spPr>
        <a:xfrm>
          <a:off x="2633932" y="187"/>
          <a:ext cx="4495215" cy="7842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ts val="2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n-ea"/>
              <a:ea typeface="+mn-ea"/>
            </a:rPr>
            <a:t>組織授權程度高</a:t>
          </a:r>
          <a:endParaRPr lang="zh-TW" altLang="en-US" sz="1800" kern="1200" dirty="0">
            <a:latin typeface="+mn-ea"/>
            <a:ea typeface="+mn-ea"/>
          </a:endParaRPr>
        </a:p>
        <a:p>
          <a:pPr marL="171450" lvl="1" indent="-171450" algn="l" defTabSz="800100">
            <a:lnSpc>
              <a:spcPts val="2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n-ea"/>
              <a:ea typeface="+mn-ea"/>
            </a:rPr>
            <a:t>專責負責單位</a:t>
          </a:r>
          <a:endParaRPr lang="zh-TW" altLang="en-US" sz="1800" kern="1200" dirty="0">
            <a:latin typeface="+mn-ea"/>
            <a:ea typeface="+mn-ea"/>
          </a:endParaRPr>
        </a:p>
      </dsp:txBody>
      <dsp:txXfrm>
        <a:off x="2633932" y="98219"/>
        <a:ext cx="4201119" cy="588192"/>
      </dsp:txXfrm>
    </dsp:sp>
    <dsp:sp modelId="{D46B2A45-15B0-4027-AF52-7E7DBECB4D8C}">
      <dsp:nvSpPr>
        <dsp:cNvPr id="0" name=""/>
        <dsp:cNvSpPr/>
      </dsp:nvSpPr>
      <dsp:spPr>
        <a:xfrm>
          <a:off x="370201" y="101654"/>
          <a:ext cx="2263730" cy="5813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+mn-ea"/>
              <a:ea typeface="+mn-ea"/>
            </a:rPr>
            <a:t>組織架構設計</a:t>
          </a:r>
          <a:endParaRPr lang="zh-TW" altLang="en-US" sz="1800" kern="1200" dirty="0">
            <a:latin typeface="+mn-ea"/>
            <a:ea typeface="+mn-ea"/>
          </a:endParaRPr>
        </a:p>
      </dsp:txBody>
      <dsp:txXfrm>
        <a:off x="398579" y="130032"/>
        <a:ext cx="2206974" cy="524566"/>
      </dsp:txXfrm>
    </dsp:sp>
    <dsp:sp modelId="{CDDF2E5F-68C7-4A6F-9F95-8591377143CA}">
      <dsp:nvSpPr>
        <dsp:cNvPr id="0" name=""/>
        <dsp:cNvSpPr/>
      </dsp:nvSpPr>
      <dsp:spPr>
        <a:xfrm>
          <a:off x="2633932" y="842576"/>
          <a:ext cx="4495215" cy="7856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ts val="2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n-ea"/>
              <a:ea typeface="+mn-ea"/>
            </a:rPr>
            <a:t>企業願景明確</a:t>
          </a:r>
          <a:endParaRPr lang="zh-TW" altLang="en-US" sz="1800" kern="1200" dirty="0">
            <a:latin typeface="+mn-ea"/>
            <a:ea typeface="+mn-ea"/>
          </a:endParaRPr>
        </a:p>
        <a:p>
          <a:pPr marL="171450" lvl="1" indent="-171450" algn="l" defTabSz="800100">
            <a:lnSpc>
              <a:spcPts val="2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n-ea"/>
              <a:ea typeface="+mn-ea"/>
            </a:rPr>
            <a:t>企業資金充裕</a:t>
          </a:r>
          <a:endParaRPr lang="zh-TW" altLang="en-US" sz="1800" kern="1200" dirty="0">
            <a:latin typeface="+mn-ea"/>
            <a:ea typeface="+mn-ea"/>
          </a:endParaRPr>
        </a:p>
      </dsp:txBody>
      <dsp:txXfrm>
        <a:off x="2633932" y="940779"/>
        <a:ext cx="4200607" cy="589216"/>
      </dsp:txXfrm>
    </dsp:sp>
    <dsp:sp modelId="{F46F6AF0-9D4C-422C-BD5E-7EEF7BFA101F}">
      <dsp:nvSpPr>
        <dsp:cNvPr id="0" name=""/>
        <dsp:cNvSpPr/>
      </dsp:nvSpPr>
      <dsp:spPr>
        <a:xfrm>
          <a:off x="370201" y="944726"/>
          <a:ext cx="2263730" cy="5813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+mn-ea"/>
              <a:ea typeface="+mn-ea"/>
            </a:rPr>
            <a:t>企業體質良好</a:t>
          </a:r>
          <a:endParaRPr lang="zh-TW" altLang="en-US" sz="1800" kern="1200" dirty="0">
            <a:latin typeface="+mn-ea"/>
            <a:ea typeface="+mn-ea"/>
          </a:endParaRPr>
        </a:p>
      </dsp:txBody>
      <dsp:txXfrm>
        <a:off x="398579" y="973104"/>
        <a:ext cx="2206974" cy="524566"/>
      </dsp:txXfrm>
    </dsp:sp>
    <dsp:sp modelId="{D3E7C80D-60A8-4424-8769-4FDBA17BA5BA}">
      <dsp:nvSpPr>
        <dsp:cNvPr id="0" name=""/>
        <dsp:cNvSpPr/>
      </dsp:nvSpPr>
      <dsp:spPr>
        <a:xfrm>
          <a:off x="2633932" y="1632250"/>
          <a:ext cx="4495215" cy="12274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ts val="2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n-ea"/>
              <a:ea typeface="+mn-ea"/>
            </a:rPr>
            <a:t>組織氛圍鼓勵學習</a:t>
          </a:r>
          <a:endParaRPr lang="zh-TW" altLang="en-US" sz="1800" kern="1200" dirty="0">
            <a:latin typeface="+mn-ea"/>
            <a:ea typeface="+mn-ea"/>
          </a:endParaRPr>
        </a:p>
        <a:p>
          <a:pPr marL="171450" lvl="1" indent="-171450" algn="l" defTabSz="800100">
            <a:lnSpc>
              <a:spcPts val="2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n-ea"/>
              <a:ea typeface="+mn-ea"/>
            </a:rPr>
            <a:t>員工學習心態建立</a:t>
          </a:r>
        </a:p>
        <a:p>
          <a:pPr marL="171450" lvl="1" indent="-171450" algn="l" defTabSz="800100">
            <a:lnSpc>
              <a:spcPts val="2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n-ea"/>
              <a:ea typeface="+mn-ea"/>
            </a:rPr>
            <a:t>大量教育訓練</a:t>
          </a:r>
        </a:p>
      </dsp:txBody>
      <dsp:txXfrm>
        <a:off x="2633932" y="1785678"/>
        <a:ext cx="4034932" cy="920566"/>
      </dsp:txXfrm>
    </dsp:sp>
    <dsp:sp modelId="{4F17A312-4D84-4C48-9948-886AE593E3E0}">
      <dsp:nvSpPr>
        <dsp:cNvPr id="0" name=""/>
        <dsp:cNvSpPr/>
      </dsp:nvSpPr>
      <dsp:spPr>
        <a:xfrm>
          <a:off x="370201" y="1935326"/>
          <a:ext cx="2263730" cy="5813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+mn-ea"/>
              <a:ea typeface="+mn-ea"/>
            </a:rPr>
            <a:t>鼓勵員工學習</a:t>
          </a:r>
          <a:endParaRPr lang="zh-TW" altLang="en-US" sz="1800" kern="1200" dirty="0">
            <a:latin typeface="+mn-ea"/>
            <a:ea typeface="+mn-ea"/>
          </a:endParaRPr>
        </a:p>
      </dsp:txBody>
      <dsp:txXfrm>
        <a:off x="398579" y="1963704"/>
        <a:ext cx="2206974" cy="524566"/>
      </dsp:txXfrm>
    </dsp:sp>
    <dsp:sp modelId="{F3C9B312-C373-43AF-95FE-EFE0C3A88FA0}">
      <dsp:nvSpPr>
        <dsp:cNvPr id="0" name=""/>
        <dsp:cNvSpPr/>
      </dsp:nvSpPr>
      <dsp:spPr>
        <a:xfrm>
          <a:off x="2633932" y="2784374"/>
          <a:ext cx="4495215" cy="11890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ts val="2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n-ea"/>
              <a:ea typeface="+mn-ea"/>
            </a:rPr>
            <a:t>知識平台建立</a:t>
          </a:r>
        </a:p>
        <a:p>
          <a:pPr marL="171450" lvl="1" indent="-171450" algn="l" defTabSz="800100">
            <a:lnSpc>
              <a:spcPts val="2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n-ea"/>
              <a:ea typeface="+mn-ea"/>
            </a:rPr>
            <a:t>文件檔案化</a:t>
          </a:r>
        </a:p>
        <a:p>
          <a:pPr marL="171450" lvl="1" indent="-171450" algn="l" defTabSz="800100">
            <a:lnSpc>
              <a:spcPts val="2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n-ea"/>
              <a:ea typeface="+mn-ea"/>
            </a:rPr>
            <a:t>流程數位化</a:t>
          </a:r>
        </a:p>
      </dsp:txBody>
      <dsp:txXfrm>
        <a:off x="2633932" y="2933008"/>
        <a:ext cx="4049313" cy="891804"/>
      </dsp:txXfrm>
    </dsp:sp>
    <dsp:sp modelId="{F15DDA4F-2E6A-4D6F-B8AD-37727957612A}">
      <dsp:nvSpPr>
        <dsp:cNvPr id="0" name=""/>
        <dsp:cNvSpPr/>
      </dsp:nvSpPr>
      <dsp:spPr>
        <a:xfrm>
          <a:off x="370201" y="3048870"/>
          <a:ext cx="2263730" cy="5813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+mn-ea"/>
              <a:ea typeface="+mn-ea"/>
            </a:rPr>
            <a:t>資訊輔助建立</a:t>
          </a:r>
        </a:p>
      </dsp:txBody>
      <dsp:txXfrm>
        <a:off x="398579" y="3077248"/>
        <a:ext cx="2206974" cy="524566"/>
      </dsp:txXfrm>
    </dsp:sp>
    <dsp:sp modelId="{A6CD972B-1D1C-4511-BFA4-620C0A6CADDD}">
      <dsp:nvSpPr>
        <dsp:cNvPr id="0" name=""/>
        <dsp:cNvSpPr/>
      </dsp:nvSpPr>
      <dsp:spPr>
        <a:xfrm>
          <a:off x="2632841" y="4111632"/>
          <a:ext cx="4499610" cy="5813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ts val="2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n-ea"/>
              <a:ea typeface="+mn-ea"/>
            </a:rPr>
            <a:t>績效獎酬制度設計</a:t>
          </a:r>
        </a:p>
      </dsp:txBody>
      <dsp:txXfrm>
        <a:off x="2632841" y="4184297"/>
        <a:ext cx="4281614" cy="435992"/>
      </dsp:txXfrm>
    </dsp:sp>
    <dsp:sp modelId="{3A741B92-A929-43A3-97A0-855A3144D0BD}">
      <dsp:nvSpPr>
        <dsp:cNvPr id="0" name=""/>
        <dsp:cNvSpPr/>
      </dsp:nvSpPr>
      <dsp:spPr>
        <a:xfrm>
          <a:off x="366898" y="4111632"/>
          <a:ext cx="2265943" cy="5813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+mn-ea"/>
              <a:ea typeface="+mn-ea"/>
            </a:rPr>
            <a:t>獎酬鼓勵</a:t>
          </a:r>
        </a:p>
      </dsp:txBody>
      <dsp:txXfrm>
        <a:off x="395276" y="4140010"/>
        <a:ext cx="2209187" cy="5245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4196AB-509E-404C-8A98-C29C9E9D0EC1}">
      <dsp:nvSpPr>
        <dsp:cNvPr id="0" name=""/>
        <dsp:cNvSpPr/>
      </dsp:nvSpPr>
      <dsp:spPr>
        <a:xfrm>
          <a:off x="1900244" y="7016"/>
          <a:ext cx="2683461" cy="3286486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F64972-096F-4187-BE68-6A45156C488C}">
      <dsp:nvSpPr>
        <dsp:cNvPr id="0" name=""/>
        <dsp:cNvSpPr/>
      </dsp:nvSpPr>
      <dsp:spPr>
        <a:xfrm>
          <a:off x="0" y="124367"/>
          <a:ext cx="1843764" cy="98594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有目的</a:t>
          </a:r>
          <a:endParaRPr lang="zh-TW" altLang="en-US" sz="2800" b="1" kern="1200" dirty="0">
            <a:latin typeface="Arial" panose="020B0604020202020204" pitchFamily="34" charset="0"/>
            <a:ea typeface="+mj-ea"/>
            <a:cs typeface="Arial" panose="020B0604020202020204" pitchFamily="34" charset="0"/>
          </a:endParaRPr>
        </a:p>
      </dsp:txBody>
      <dsp:txXfrm>
        <a:off x="48130" y="172497"/>
        <a:ext cx="1747504" cy="889681"/>
      </dsp:txXfrm>
    </dsp:sp>
    <dsp:sp modelId="{EC4EB61E-383E-41D5-8F99-4A4B128C4DAC}">
      <dsp:nvSpPr>
        <dsp:cNvPr id="0" name=""/>
        <dsp:cNvSpPr/>
      </dsp:nvSpPr>
      <dsp:spPr>
        <a:xfrm>
          <a:off x="0" y="1124502"/>
          <a:ext cx="1843764" cy="985941"/>
        </a:xfrm>
        <a:prstGeom prst="roundRect">
          <a:avLst/>
        </a:prstGeom>
        <a:solidFill>
          <a:schemeClr val="accent3">
            <a:hueOff val="-8413220"/>
            <a:satOff val="-4326"/>
            <a:lumOff val="-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有系統</a:t>
          </a:r>
          <a:endParaRPr lang="zh-TW" altLang="en-US" sz="2800" b="1" kern="1200" dirty="0">
            <a:latin typeface="Arial" panose="020B0604020202020204" pitchFamily="34" charset="0"/>
            <a:ea typeface="+mj-ea"/>
            <a:cs typeface="Arial" panose="020B0604020202020204" pitchFamily="34" charset="0"/>
          </a:endParaRPr>
        </a:p>
      </dsp:txBody>
      <dsp:txXfrm>
        <a:off x="48130" y="1172632"/>
        <a:ext cx="1747504" cy="889681"/>
      </dsp:txXfrm>
    </dsp:sp>
    <dsp:sp modelId="{1931C236-8FBD-4A34-BB32-F86CDA1FDD2A}">
      <dsp:nvSpPr>
        <dsp:cNvPr id="0" name=""/>
        <dsp:cNvSpPr/>
      </dsp:nvSpPr>
      <dsp:spPr>
        <a:xfrm>
          <a:off x="0" y="2110562"/>
          <a:ext cx="1843764" cy="985941"/>
        </a:xfrm>
        <a:prstGeom prst="roundRect">
          <a:avLst/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有組織</a:t>
          </a:r>
          <a:endParaRPr lang="zh-TW" altLang="en-US" sz="2800" b="1" kern="1200" dirty="0">
            <a:latin typeface="Arial" panose="020B0604020202020204" pitchFamily="34" charset="0"/>
            <a:ea typeface="+mj-ea"/>
            <a:cs typeface="Arial" panose="020B0604020202020204" pitchFamily="34" charset="0"/>
          </a:endParaRPr>
        </a:p>
      </dsp:txBody>
      <dsp:txXfrm>
        <a:off x="48130" y="2158692"/>
        <a:ext cx="1747504" cy="889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5FA7A704-9F1C-4FD3-85D1-57AF2D7FD0E8}" type="datetimeFigureOut">
              <a:pPr/>
              <a:t>2014/7/10</a:t>
            </a:fld>
            <a:endParaRPr lang="zh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F7EBFB8C-BBFF-4397-A51C-1E92596422A9}" type="slidenum"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76445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TW"/>
            </a:pPr>
            <a:r>
              <a:rPr lang="zh-TW" dirty="0" smtClean="0"/>
              <a:t>秘訣：在這裡新增演講者備忘稿。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altLang="zh-TW" smtClean="0"/>
              <a:pPr/>
              <a:t>7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3929449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altLang="zh-TW" smtClean="0"/>
              <a:pPr/>
              <a:t>8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443422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altLang="zh-TW" smtClean="0"/>
              <a:pPr/>
              <a:t>9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061132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 latinLnBrk="0">
              <a:defRPr lang="zh-TW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22" name="Shap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 latinLnBrk="0">
              <a:buNone/>
              <a:defRPr lang="zh-TW"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2014/7/10</a:t>
            </a:fld>
            <a:endParaRPr lang="zh-TW"/>
          </a:p>
        </p:txBody>
      </p:sp>
      <p:sp>
        <p:nvSpPr>
          <p:cNvPr id="20" name="Shap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10" name="Shap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2014/7/10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2014/7/10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2014/7/10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 latinLnBrk="0">
              <a:lnSpc>
                <a:spcPts val="4500"/>
              </a:lnSpc>
              <a:buNone/>
              <a:defRPr lang="zh-TW"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 latinLnBrk="0">
              <a:lnSpc>
                <a:spcPts val="2300"/>
              </a:lnSpc>
              <a:spcBef>
                <a:spcPts val="0"/>
              </a:spcBef>
              <a:buNone/>
              <a:defRPr lang="zh-TW"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2014/7/10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2014/7/10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 latinLnBrk="0">
              <a:defRPr lang="zh-TW" sz="4500" b="1" cap="none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zh-TW" sz="1900" b="0">
                <a:solidFill>
                  <a:schemeClr val="tx1"/>
                </a:solidFill>
              </a:defRPr>
            </a:lvl1pPr>
            <a:lvl2pPr>
              <a:buNone/>
              <a:defRPr lang="zh-TW" sz="2000" b="1"/>
            </a:lvl2pPr>
            <a:lvl3pPr>
              <a:buNone/>
              <a:defRPr lang="zh-TW" sz="1800" b="1"/>
            </a:lvl3pPr>
            <a:lvl4pPr>
              <a:buNone/>
              <a:defRPr lang="zh-TW" sz="1600" b="1"/>
            </a:lvl4pPr>
            <a:lvl5pPr>
              <a:buNone/>
              <a:defRPr lang="zh-TW"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zh-TW" sz="1900" b="0">
                <a:solidFill>
                  <a:schemeClr val="tx1"/>
                </a:solidFill>
              </a:defRPr>
            </a:lvl1pPr>
            <a:lvl2pPr>
              <a:buNone/>
              <a:defRPr lang="zh-TW" sz="2000" b="1"/>
            </a:lvl2pPr>
            <a:lvl3pPr>
              <a:buNone/>
              <a:defRPr lang="zh-TW" sz="1800" b="1"/>
            </a:lvl3pPr>
            <a:lvl4pPr>
              <a:buNone/>
              <a:defRPr lang="zh-TW" sz="1600" b="1"/>
            </a:lvl4pPr>
            <a:lvl5pPr>
              <a:buNone/>
              <a:defRPr lang="zh-TW"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zh-TW" sz="2400"/>
            </a:lvl1pPr>
            <a:lvl2pPr>
              <a:lnSpc>
                <a:spcPct val="100000"/>
              </a:lnSpc>
              <a:spcBef>
                <a:spcPts val="700"/>
              </a:spcBef>
              <a:defRPr lang="zh-TW" sz="2000"/>
            </a:lvl2pPr>
            <a:lvl3pPr>
              <a:lnSpc>
                <a:spcPct val="100000"/>
              </a:lnSpc>
              <a:spcBef>
                <a:spcPts val="700"/>
              </a:spcBef>
              <a:defRPr lang="zh-TW" sz="1800"/>
            </a:lvl3pPr>
            <a:lvl4pPr>
              <a:lnSpc>
                <a:spcPct val="100000"/>
              </a:lnSpc>
              <a:spcBef>
                <a:spcPts val="700"/>
              </a:spcBef>
              <a:defRPr lang="zh-TW" sz="1600"/>
            </a:lvl4pPr>
            <a:lvl5pPr>
              <a:lnSpc>
                <a:spcPct val="100000"/>
              </a:lnSpc>
              <a:spcBef>
                <a:spcPts val="700"/>
              </a:spcBef>
              <a:defRPr lang="zh-TW"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zh-TW" sz="2400"/>
            </a:lvl1pPr>
            <a:lvl2pPr>
              <a:lnSpc>
                <a:spcPct val="100000"/>
              </a:lnSpc>
              <a:spcBef>
                <a:spcPts val="700"/>
              </a:spcBef>
              <a:defRPr lang="zh-TW" sz="2000"/>
            </a:lvl2pPr>
            <a:lvl3pPr>
              <a:lnSpc>
                <a:spcPct val="100000"/>
              </a:lnSpc>
              <a:spcBef>
                <a:spcPts val="700"/>
              </a:spcBef>
              <a:defRPr lang="zh-TW" sz="1800"/>
            </a:lvl3pPr>
            <a:lvl4pPr>
              <a:lnSpc>
                <a:spcPct val="100000"/>
              </a:lnSpc>
              <a:spcBef>
                <a:spcPts val="700"/>
              </a:spcBef>
              <a:defRPr lang="zh-TW" sz="1600"/>
            </a:lvl4pPr>
            <a:lvl5pPr>
              <a:lnSpc>
                <a:spcPct val="100000"/>
              </a:lnSpc>
              <a:spcBef>
                <a:spcPts val="700"/>
              </a:spcBef>
              <a:defRPr lang="zh-TW"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2014/7/10</a:t>
            </a:fld>
            <a:endParaRPr lang="zh-TW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2014/7/10</a:t>
            </a:fld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2014/7/10</a:t>
            </a:fld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 latinLnBrk="0">
              <a:lnSpc>
                <a:spcPts val="2000"/>
              </a:lnSpc>
              <a:buNone/>
              <a:defRPr lang="zh-TW" sz="2200" b="1" cap="all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 latinLnBrk="0">
              <a:lnSpc>
                <a:spcPct val="100000"/>
              </a:lnSpc>
              <a:spcBef>
                <a:spcPts val="0"/>
              </a:spcBef>
              <a:buNone/>
              <a:defRPr lang="zh-TW" sz="1400"/>
            </a:lvl1pPr>
            <a:lvl2pPr>
              <a:buNone/>
              <a:defRPr lang="zh-TW" sz="1200"/>
            </a:lvl2pPr>
            <a:lvl3pPr>
              <a:buNone/>
              <a:defRPr lang="zh-TW" sz="1000"/>
            </a:lvl3pPr>
            <a:lvl4pPr>
              <a:buNone/>
              <a:defRPr lang="zh-TW" sz="900"/>
            </a:lvl4pPr>
            <a:lvl5pPr>
              <a:buNone/>
              <a:defRPr lang="zh-TW"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 latinLnBrk="0">
              <a:defRPr lang="zh-TW" sz="3200"/>
            </a:lvl1pPr>
            <a:lvl2pPr>
              <a:defRPr lang="zh-TW" sz="2800"/>
            </a:lvl2pPr>
            <a:lvl3pPr>
              <a:defRPr lang="zh-TW" sz="2400"/>
            </a:lvl3pPr>
            <a:lvl4pPr>
              <a:defRPr lang="zh-TW" sz="2000"/>
            </a:lvl4pPr>
            <a:lvl5pPr>
              <a:defRPr lang="zh-TW"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2014/7/10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 latinLnBrk="0">
              <a:buNone/>
              <a:defRPr lang="zh-TW" sz="2100" b="1"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2014/7/10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zh-TW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 latinLnBrk="0">
              <a:buNone/>
              <a:defRPr lang="zh-TW" sz="3200"/>
            </a:lvl1pPr>
            <a:extLst/>
          </a:lstStyle>
          <a:p>
            <a:pPr marL="0" algn="l"/>
            <a:r>
              <a:rPr lang="zh-TW" altLang="en-US" smtClean="0"/>
              <a:t>按一下圖示以新增圖片</a:t>
            </a:r>
            <a:endParaRPr lang="zh-TW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 latinLnBrk="0">
              <a:lnSpc>
                <a:spcPts val="1600"/>
              </a:lnSpc>
              <a:spcBef>
                <a:spcPts val="0"/>
              </a:spcBef>
              <a:buNone/>
              <a:defRPr lang="zh-TW" sz="1400">
                <a:solidFill>
                  <a:srgbClr val="777777"/>
                </a:solidFill>
              </a:defRPr>
            </a:lvl1pPr>
            <a:lvl2pPr>
              <a:defRPr lang="zh-TW" sz="1200"/>
            </a:lvl2pPr>
            <a:lvl3pPr>
              <a:defRPr lang="zh-TW" sz="1000"/>
            </a:lvl3pPr>
            <a:lvl4pPr>
              <a:defRPr lang="zh-TW" sz="900"/>
            </a:lvl4pPr>
            <a:lvl5pPr>
              <a:defRPr lang="zh-TW"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zh-TW"/>
              <a:t>按一下以編輯母片標題樣式</a:t>
            </a:r>
          </a:p>
        </p:txBody>
      </p:sp>
      <p:sp>
        <p:nvSpPr>
          <p:cNvPr id="9" name="Rectangl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  <a:p>
            <a:pPr lvl="5"/>
            <a:r>
              <a:rPr lang="zh-TW"/>
              <a:t>第六層</a:t>
            </a:r>
          </a:p>
          <a:p>
            <a:pPr lvl="6"/>
            <a:r>
              <a:rPr lang="zh-TW"/>
              <a:t>第七層</a:t>
            </a:r>
          </a:p>
          <a:p>
            <a:pPr lvl="7"/>
            <a:r>
              <a:rPr lang="zh-TW"/>
              <a:t>第八層</a:t>
            </a:r>
          </a:p>
          <a:p>
            <a:pPr lvl="8"/>
            <a:r>
              <a:rPr lang="zh-TW"/>
              <a:t>第九層</a:t>
            </a:r>
          </a:p>
        </p:txBody>
      </p:sp>
      <p:sp>
        <p:nvSpPr>
          <p:cNvPr id="24" name="Rectangl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pPr algn="r"/>
              <a:t>2014/7/10</a:t>
            </a:fld>
            <a:endParaRPr lang="zh-TW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Rectangl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pPr algn="ctr"/>
              <a:t>‹#›</a:t>
            </a:fld>
            <a:endParaRPr lang="zh-TW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lang="zh-TW"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0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016" y="828703"/>
            <a:ext cx="9144000" cy="20882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   知識管理推動</a:t>
            </a:r>
            <a:r>
              <a:rPr lang="zh-TW" altLang="en-US" sz="32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－統一超商成功</a:t>
            </a:r>
            <a:r>
              <a:rPr lang="zh-TW" altLang="en-US" sz="32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原因</a:t>
            </a:r>
            <a:endParaRPr lang="zh-TW" altLang="en-US" sz="3200" b="1" dirty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884368" y="2486048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200" dirty="0" smtClean="0"/>
              <a:t>林文紹</a:t>
            </a:r>
            <a:endParaRPr lang="zh-TW" altLang="en-US" sz="2200" dirty="0"/>
          </a:p>
        </p:txBody>
      </p:sp>
      <p:pic>
        <p:nvPicPr>
          <p:cNvPr id="1026" name="Picture 2" descr="711-1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068960"/>
            <a:ext cx="4591760" cy="2666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11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98080" cy="1143000"/>
          </a:xfrm>
        </p:spPr>
        <p:txBody>
          <a:bodyPr>
            <a:normAutofit/>
          </a:bodyPr>
          <a:lstStyle/>
          <a:p>
            <a:r>
              <a:rPr lang="zh-TW" altLang="zh-TW" sz="3600" dirty="0">
                <a:effectLst/>
              </a:rPr>
              <a:t>要透過</a:t>
            </a:r>
            <a:r>
              <a:rPr lang="zh-TW" altLang="zh-TW" sz="3600" dirty="0" smtClean="0">
                <a:effectLst/>
              </a:rPr>
              <a:t>分享</a:t>
            </a:r>
            <a:r>
              <a:rPr lang="zh-TW" altLang="en-US" sz="3600" dirty="0" smtClean="0">
                <a:effectLst/>
              </a:rPr>
              <a:t>的組織文化</a:t>
            </a:r>
            <a:r>
              <a:rPr lang="zh-TW" altLang="zh-TW" sz="3600" dirty="0" smtClean="0">
                <a:effectLst/>
              </a:rPr>
              <a:t>達到</a:t>
            </a:r>
            <a:r>
              <a:rPr lang="zh-TW" altLang="zh-TW" sz="3600" dirty="0">
                <a:effectLst/>
              </a:rPr>
              <a:t>乘數效果</a:t>
            </a:r>
            <a:endParaRPr lang="zh-TW" altLang="en-US" sz="3600" dirty="0"/>
          </a:p>
        </p:txBody>
      </p:sp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9508971"/>
              </p:ext>
            </p:extLst>
          </p:nvPr>
        </p:nvGraphicFramePr>
        <p:xfrm>
          <a:off x="1105199" y="2500979"/>
          <a:ext cx="7473106" cy="4214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3231528" y="3573016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 smtClean="0">
                <a:solidFill>
                  <a:schemeClr val="accent6">
                    <a:lumMod val="75000"/>
                  </a:schemeClr>
                </a:solidFill>
              </a:rPr>
              <a:t>學習</a:t>
            </a:r>
            <a:endParaRPr lang="zh-TW" altLang="en-US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737" y="2428971"/>
            <a:ext cx="3301951" cy="3448301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372200" y="3691456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力量</a:t>
            </a:r>
            <a:endParaRPr lang="zh-TW" alt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105199" y="1725395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chemeClr val="tx2"/>
                </a:solidFill>
                <a:latin typeface="+mn-ea"/>
              </a:rPr>
              <a:t>個人</a:t>
            </a:r>
            <a:r>
              <a:rPr lang="zh-TW" altLang="en-US" sz="2000" b="1" dirty="0" smtClean="0">
                <a:solidFill>
                  <a:schemeClr val="tx2"/>
                </a:solidFill>
                <a:latin typeface="+mn-ea"/>
              </a:rPr>
              <a:t>學習                  </a:t>
            </a:r>
            <a:r>
              <a:rPr lang="zh-TW" altLang="en-US" sz="2000" b="1" dirty="0" smtClean="0">
                <a:latin typeface="+mn-ea"/>
              </a:rPr>
              <a:t>組織學習                  學習型組織</a:t>
            </a:r>
            <a:r>
              <a:rPr lang="en-US" altLang="zh-TW" sz="2000" b="1" dirty="0" smtClean="0">
                <a:latin typeface="+mn-ea"/>
              </a:rPr>
              <a:t>+</a:t>
            </a:r>
            <a:r>
              <a:rPr lang="zh-TW" altLang="en-US" sz="2000" b="1" dirty="0" smtClean="0">
                <a:latin typeface="+mn-ea"/>
              </a:rPr>
              <a:t>五項修練</a:t>
            </a:r>
            <a:r>
              <a:rPr lang="zh-TW" altLang="en-US" sz="2000" b="1" dirty="0">
                <a:latin typeface="+mn-ea"/>
              </a:rPr>
              <a:t>互補</a:t>
            </a:r>
          </a:p>
        </p:txBody>
      </p:sp>
      <p:sp>
        <p:nvSpPr>
          <p:cNvPr id="8" name="AutoShape 29"/>
          <p:cNvSpPr>
            <a:spLocks noChangeArrowheads="1"/>
          </p:cNvSpPr>
          <p:nvPr/>
        </p:nvSpPr>
        <p:spPr bwMode="auto">
          <a:xfrm>
            <a:off x="2511528" y="1811150"/>
            <a:ext cx="720000" cy="2286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" name="AutoShape 29"/>
          <p:cNvSpPr>
            <a:spLocks noChangeArrowheads="1"/>
          </p:cNvSpPr>
          <p:nvPr/>
        </p:nvSpPr>
        <p:spPr bwMode="auto">
          <a:xfrm>
            <a:off x="4637856" y="1811150"/>
            <a:ext cx="720000" cy="2286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1331640" y="6036190"/>
            <a:ext cx="75713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修練的實踐並非靠外在強制力量或威逼利誘，而是必須自發精練整套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理論</a:t>
            </a: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和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技巧，於日常營運工作中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 </a:t>
            </a:r>
            <a:endParaRPr lang="zh-TW" altLang="en-US" dirty="0">
              <a:latin typeface="Times New Roman" pitchFamily="18" charset="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79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5328592"/>
          </a:xfrm>
        </p:spPr>
        <p:txBody>
          <a:bodyPr>
            <a:normAutofit/>
          </a:bodyPr>
          <a:lstStyle/>
          <a:p>
            <a:r>
              <a:rPr lang="zh-TW" altLang="en-US" sz="2000" dirty="0">
                <a:latin typeface="+mn-ea"/>
              </a:rPr>
              <a:t>統一企業自一九六七年八月二十五日年創立於台南永康，集團依旗下公司的事業特性與關聯性，成立「食品製造次集團」、「流通次集團」、「商流、貿易次集團」、「投資次集團」。</a:t>
            </a:r>
            <a:r>
              <a:rPr lang="zh-TW" altLang="en-US" sz="2000" dirty="0">
                <a:solidFill>
                  <a:srgbClr val="C00000"/>
                </a:solidFill>
                <a:latin typeface="+mn-ea"/>
              </a:rPr>
              <a:t>流通次集團為統一</a:t>
            </a:r>
            <a:r>
              <a:rPr lang="zh-TW" altLang="en-US" sz="2000" dirty="0" smtClean="0">
                <a:solidFill>
                  <a:srgbClr val="C00000"/>
                </a:solidFill>
                <a:latin typeface="+mn-ea"/>
              </a:rPr>
              <a:t>超商</a:t>
            </a:r>
            <a:r>
              <a:rPr lang="en-US" altLang="zh-TW" sz="2000" dirty="0" smtClean="0">
                <a:solidFill>
                  <a:srgbClr val="C00000"/>
                </a:solidFill>
                <a:latin typeface="+mn-ea"/>
              </a:rPr>
              <a:t>(</a:t>
            </a:r>
            <a:r>
              <a:rPr lang="en-US" altLang="zh-TW" sz="2000" dirty="0" smtClean="0">
                <a:solidFill>
                  <a:srgbClr val="C00000"/>
                </a:solidFill>
              </a:rPr>
              <a:t>7-ELEVEN)</a:t>
            </a:r>
            <a:r>
              <a:rPr lang="zh-TW" altLang="en-US" sz="2000" dirty="0" smtClean="0">
                <a:solidFill>
                  <a:srgbClr val="C00000"/>
                </a:solidFill>
                <a:latin typeface="+mn-ea"/>
              </a:rPr>
              <a:t>主導</a:t>
            </a:r>
            <a:r>
              <a:rPr lang="zh-TW" altLang="en-US" sz="2000" dirty="0" smtClean="0">
                <a:latin typeface="+mn-ea"/>
              </a:rPr>
              <a:t>。</a:t>
            </a:r>
            <a:endParaRPr lang="en-US" altLang="zh-TW" sz="2000" dirty="0" smtClean="0">
              <a:latin typeface="+mn-ea"/>
            </a:endParaRPr>
          </a:p>
          <a:p>
            <a:r>
              <a:rPr lang="en-US" altLang="zh-TW" sz="2000" dirty="0" smtClean="0"/>
              <a:t>2001</a:t>
            </a:r>
            <a:r>
              <a:rPr lang="zh-TW" altLang="en-US" sz="2000" dirty="0" smtClean="0"/>
              <a:t>年</a:t>
            </a:r>
            <a:r>
              <a:rPr lang="zh-TW" altLang="en-US" sz="2000" dirty="0"/>
              <a:t>國內連鎖便利商店龍頭老大</a:t>
            </a:r>
            <a:r>
              <a:rPr lang="en-US" altLang="zh-TW" sz="2000" dirty="0"/>
              <a:t>7-ELEVEN </a:t>
            </a:r>
            <a:r>
              <a:rPr lang="zh-TW" altLang="en-US" sz="2000" dirty="0"/>
              <a:t>以</a:t>
            </a:r>
            <a:r>
              <a:rPr lang="en-US" altLang="zh-TW" sz="2000" dirty="0"/>
              <a:t>647</a:t>
            </a:r>
            <a:r>
              <a:rPr lang="zh-TW" altLang="en-US" sz="2000" dirty="0"/>
              <a:t>億元營收，首度在「天下雜誌」五百大服務業排推進到第四名，其中致勝的原因在於，</a:t>
            </a:r>
            <a:r>
              <a:rPr lang="en-US" altLang="zh-TW" sz="2000" dirty="0"/>
              <a:t>7-ELEVEN</a:t>
            </a:r>
            <a:r>
              <a:rPr lang="zh-TW" altLang="en-US" sz="2000" dirty="0"/>
              <a:t>企業內部</a:t>
            </a:r>
            <a:r>
              <a:rPr lang="zh-TW" alt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將</a:t>
            </a:r>
            <a:r>
              <a:rPr lang="zh-TW" altLang="en-US" sz="2200" b="1" dirty="0">
                <a:solidFill>
                  <a:srgbClr val="C00000"/>
                </a:solidFill>
              </a:rPr>
              <a:t>知識、資訊結合以及推動組織學習、知識管理</a:t>
            </a:r>
            <a:r>
              <a:rPr lang="zh-TW" altLang="en-US" sz="2000" dirty="0"/>
              <a:t>，</a:t>
            </a:r>
            <a:r>
              <a:rPr lang="zh-TW" altLang="en-US" sz="2000" dirty="0">
                <a:solidFill>
                  <a:srgbClr val="C00000"/>
                </a:solidFill>
              </a:rPr>
              <a:t>利用資訊技術將資料轉換為知識</a:t>
            </a:r>
            <a:r>
              <a:rPr lang="zh-TW" altLang="en-US" sz="2000" dirty="0"/>
              <a:t>，最後將知識輸出並回饋企業，做為最高決策依據，形成一個完整的資訊轉換、應用的流程。</a:t>
            </a:r>
          </a:p>
          <a:p>
            <a:pPr marL="82296" indent="0">
              <a:buNone/>
            </a:pPr>
            <a:endParaRPr lang="en-US" altLang="zh-TW" sz="2000" dirty="0">
              <a:latin typeface="+mn-ea"/>
            </a:endParaRPr>
          </a:p>
          <a:p>
            <a:endParaRPr lang="zh-TW" altLang="en-US" sz="2000" dirty="0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統一超商－統一企業最賺錢的次集團</a:t>
            </a:r>
            <a:endParaRPr lang="zh-TW" altLang="en-US" sz="3600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/>
          <a:srcRect t="3370"/>
          <a:stretch/>
        </p:blipFill>
        <p:spPr>
          <a:xfrm>
            <a:off x="1859314" y="5285266"/>
            <a:ext cx="6650667" cy="14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64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統一超商－塑造為學習型組織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zh-TW" altLang="en-US" sz="2200" dirty="0" smtClean="0"/>
              <a:t>統一超商官網：「教育</a:t>
            </a:r>
            <a:r>
              <a:rPr lang="zh-TW" altLang="en-US" sz="2200" dirty="0"/>
              <a:t>訓練是組織成長的主要動力，不僅是新進人員，全體夥伴都必須不斷進修與成長。 </a:t>
            </a:r>
            <a:r>
              <a:rPr lang="zh-TW" altLang="en-US" sz="2200" dirty="0" smtClean="0"/>
              <a:t>統一</a:t>
            </a:r>
            <a:r>
              <a:rPr lang="zh-TW" altLang="en-US" sz="2200" dirty="0"/>
              <a:t>超商擁有業界最完整的人才培訓計畫，豐富的「實體課程」搭配「線上學習」，</a:t>
            </a:r>
            <a:r>
              <a:rPr lang="zh-TW" altLang="en-US" sz="2200" b="1" dirty="0">
                <a:solidFill>
                  <a:srgbClr val="C00000"/>
                </a:solidFill>
              </a:rPr>
              <a:t>塑造出優良的學習型組織</a:t>
            </a:r>
            <a:r>
              <a:rPr lang="zh-TW" altLang="en-US" sz="2200" dirty="0" smtClean="0"/>
              <a:t>。」</a:t>
            </a:r>
            <a:endParaRPr lang="zh-TW" altLang="en-US" sz="220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56" y="3492004"/>
            <a:ext cx="3744416" cy="3110378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1777" y="3047231"/>
            <a:ext cx="3648075" cy="2266950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1187803" y="3130004"/>
            <a:ext cx="2852063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zh-TW" altLang="en-US" sz="1600" dirty="0" smtClean="0">
                <a:solidFill>
                  <a:srgbClr val="C00000"/>
                </a:solidFill>
              </a:rPr>
              <a:t>統一超商豐富的各種內部訓練</a:t>
            </a:r>
            <a:endParaRPr lang="zh-TW" altLang="en-US" sz="1600" dirty="0">
              <a:solidFill>
                <a:srgbClr val="C00000"/>
              </a:solidFill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2636" y="5427458"/>
            <a:ext cx="3414376" cy="13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40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內容版面配置區 1"/>
          <p:cNvGraphicFramePr>
            <a:graphicFrameLocks noGrp="1"/>
          </p:cNvGraphicFramePr>
          <p:nvPr>
            <p:ph idx="1"/>
            <p:extLst/>
          </p:nvPr>
        </p:nvGraphicFramePr>
        <p:xfrm>
          <a:off x="1259632" y="2060848"/>
          <a:ext cx="749935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統一超商</a:t>
            </a:r>
            <a:r>
              <a:rPr lang="zh-TW" altLang="en-US" sz="3600" dirty="0"/>
              <a:t>－</a:t>
            </a:r>
            <a:r>
              <a:rPr lang="zh-TW" altLang="en-US" sz="3600" dirty="0" smtClean="0"/>
              <a:t>如何導入知識管理</a:t>
            </a:r>
            <a:endParaRPr lang="zh-TW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67456" y="1577147"/>
            <a:ext cx="2736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0070C0"/>
                </a:solidFill>
              </a:rPr>
              <a:t>知識移轉：</a:t>
            </a:r>
            <a:endParaRPr lang="en-US" altLang="zh-TW" sz="1600" dirty="0" smtClean="0">
              <a:solidFill>
                <a:srgbClr val="0070C0"/>
              </a:solidFill>
            </a:endParaRPr>
          </a:p>
          <a:p>
            <a:r>
              <a:rPr lang="zh-TW" altLang="en-US" sz="1600" dirty="0" smtClean="0"/>
              <a:t>從演講</a:t>
            </a:r>
            <a:r>
              <a:rPr lang="zh-TW" altLang="en-US" sz="1600" dirty="0"/>
              <a:t>、研討會、網際網路、媒體、報章雜誌、供應商、外國同業、統一集團資訊交流、連鎖店</a:t>
            </a:r>
            <a:r>
              <a:rPr lang="zh-TW" altLang="en-US" sz="1600" dirty="0" smtClean="0"/>
              <a:t>協會等管道取得與建立。</a:t>
            </a:r>
            <a:endParaRPr lang="zh-TW" altLang="en-US" sz="1600" dirty="0"/>
          </a:p>
        </p:txBody>
      </p:sp>
      <p:sp>
        <p:nvSpPr>
          <p:cNvPr id="6" name="矩形 5"/>
          <p:cNvSpPr/>
          <p:nvPr/>
        </p:nvSpPr>
        <p:spPr>
          <a:xfrm>
            <a:off x="3059832" y="1577147"/>
            <a:ext cx="25202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0070C0"/>
                </a:solidFill>
              </a:rPr>
              <a:t>知識擴散：</a:t>
            </a:r>
            <a:endParaRPr lang="en-US" altLang="zh-TW" sz="1600" dirty="0" smtClean="0">
              <a:solidFill>
                <a:srgbClr val="0070C0"/>
              </a:solidFill>
            </a:endParaRPr>
          </a:p>
          <a:p>
            <a:r>
              <a:rPr lang="zh-TW" altLang="en-US" sz="1600" dirty="0" smtClean="0"/>
              <a:t>舉辦</a:t>
            </a:r>
            <a:r>
              <a:rPr lang="zh-TW" altLang="en-US" sz="1600" dirty="0"/>
              <a:t>教育訓練、透過公司內部網路與資料庫系統、文化</a:t>
            </a:r>
            <a:r>
              <a:rPr lang="zh-TW" altLang="en-US" sz="1600" dirty="0" smtClean="0"/>
              <a:t>傳達來達到企業內部知識擴散。</a:t>
            </a:r>
            <a:endParaRPr lang="zh-TW" altLang="en-US" sz="1600" dirty="0"/>
          </a:p>
        </p:txBody>
      </p:sp>
      <p:sp>
        <p:nvSpPr>
          <p:cNvPr id="7" name="矩形 6"/>
          <p:cNvSpPr/>
          <p:nvPr/>
        </p:nvSpPr>
        <p:spPr>
          <a:xfrm>
            <a:off x="4453168" y="4775100"/>
            <a:ext cx="40792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0070C0"/>
                </a:solidFill>
              </a:rPr>
              <a:t>知識創造：</a:t>
            </a:r>
            <a:endParaRPr lang="en-US" altLang="zh-TW" sz="1600" dirty="0" smtClean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1600" dirty="0" smtClean="0"/>
              <a:t>成員</a:t>
            </a:r>
            <a:r>
              <a:rPr lang="zh-TW" altLang="en-US" sz="1600" dirty="0"/>
              <a:t>間經驗分享，運用後轉化而來。如對話、會議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sz="1600" dirty="0"/>
              <a:t>透過隱喻、類比或觀念將經驗表現出來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sz="1600" dirty="0"/>
              <a:t>將觀念以系統化方式記錄下來。如書面化、檔案管理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sz="1600" dirty="0"/>
              <a:t>藉由教育訓練課程結束後之模擬實戰分析報告，將系統化知識化為內隱知識</a:t>
            </a:r>
          </a:p>
        </p:txBody>
      </p:sp>
      <p:sp>
        <p:nvSpPr>
          <p:cNvPr id="8" name="矩形 7"/>
          <p:cNvSpPr/>
          <p:nvPr/>
        </p:nvSpPr>
        <p:spPr>
          <a:xfrm>
            <a:off x="6407696" y="1577147"/>
            <a:ext cx="2736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0070C0"/>
                </a:solidFill>
              </a:rPr>
              <a:t>知識累積：</a:t>
            </a:r>
            <a:endParaRPr lang="en-US" altLang="zh-TW" sz="1600" dirty="0" smtClean="0">
              <a:solidFill>
                <a:srgbClr val="0070C0"/>
              </a:solidFill>
            </a:endParaRPr>
          </a:p>
          <a:p>
            <a:r>
              <a:rPr lang="zh-TW" altLang="en-US" sz="1600" dirty="0" smtClean="0"/>
              <a:t>由</a:t>
            </a:r>
            <a:r>
              <a:rPr lang="zh-TW" altLang="en-US" sz="1600" dirty="0"/>
              <a:t>人力資源部門負責規劃、加以執行，並將實行成果建電腦檔。並利用資料庫方式來蓄積組織內知識。</a:t>
            </a:r>
          </a:p>
        </p:txBody>
      </p:sp>
    </p:spTree>
    <p:extLst>
      <p:ext uri="{BB962C8B-B14F-4D97-AF65-F5344CB8AC3E}">
        <p14:creationId xmlns:p14="http://schemas.microsoft.com/office/powerpoint/2010/main" val="116541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統一超商知識管理－知識轉化模式</a:t>
            </a:r>
            <a:endParaRPr lang="zh-TW" altLang="en-US" sz="36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/>
          </p:nvPr>
        </p:nvGraphicFramePr>
        <p:xfrm>
          <a:off x="1449509" y="1614464"/>
          <a:ext cx="7385372" cy="4403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31914" y="3573016"/>
            <a:ext cx="2884364" cy="244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76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統一超商知識管理－知識管理架構</a:t>
            </a:r>
            <a:endParaRPr lang="zh-TW" altLang="en-US" sz="3600" dirty="0"/>
          </a:p>
        </p:txBody>
      </p:sp>
      <p:sp>
        <p:nvSpPr>
          <p:cNvPr id="6" name="矩形 5"/>
          <p:cNvSpPr/>
          <p:nvPr/>
        </p:nvSpPr>
        <p:spPr>
          <a:xfrm>
            <a:off x="1401364" y="1417638"/>
            <a:ext cx="72030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zh-TW" altLang="en-US" sz="2400" dirty="0" smtClean="0">
                <a:solidFill>
                  <a:prstClr val="black"/>
                </a:solidFill>
              </a:rPr>
              <a:t>統一超商的知識管理推動架構基本上可分為四個面向：組織、員工、流程、</a:t>
            </a:r>
            <a:r>
              <a:rPr lang="en-US" altLang="zh-TW" sz="2400" dirty="0" smtClean="0">
                <a:solidFill>
                  <a:prstClr val="black"/>
                </a:solidFill>
              </a:rPr>
              <a:t>IT</a:t>
            </a:r>
            <a:endParaRPr lang="zh-TW" altLang="en-US" sz="2400" dirty="0">
              <a:solidFill>
                <a:prstClr val="black"/>
              </a:solidFill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6" y="2560638"/>
            <a:ext cx="9043073" cy="3777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82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統一超商知識</a:t>
            </a:r>
            <a:r>
              <a:rPr lang="zh-TW" altLang="en-US" sz="3600" dirty="0" smtClean="0"/>
              <a:t>管理</a:t>
            </a:r>
            <a:r>
              <a:rPr lang="zh-TW" altLang="en-US" sz="3600" dirty="0" smtClean="0">
                <a:latin typeface="+mj-ea"/>
              </a:rPr>
              <a:t>－推動成功原因</a:t>
            </a:r>
            <a:endParaRPr lang="zh-TW" sz="3600" dirty="0">
              <a:latin typeface="+mj-ea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/>
          </p:nvPr>
        </p:nvGraphicFramePr>
        <p:xfrm>
          <a:off x="1115616" y="2012776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矩形 5"/>
          <p:cNvSpPr/>
          <p:nvPr/>
        </p:nvSpPr>
        <p:spPr>
          <a:xfrm>
            <a:off x="1401364" y="1417638"/>
            <a:ext cx="720308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zh-TW" altLang="en-US" sz="2400" dirty="0" smtClean="0">
                <a:solidFill>
                  <a:prstClr val="black"/>
                </a:solidFill>
              </a:rPr>
              <a:t>統一超商</a:t>
            </a:r>
            <a:r>
              <a:rPr lang="zh-TW" altLang="en-US" sz="2400" dirty="0">
                <a:solidFill>
                  <a:prstClr val="black"/>
                </a:solidFill>
              </a:rPr>
              <a:t>的</a:t>
            </a:r>
            <a:r>
              <a:rPr lang="zh-TW" altLang="en-US" sz="2400" dirty="0" smtClean="0">
                <a:solidFill>
                  <a:prstClr val="black"/>
                </a:solidFill>
              </a:rPr>
              <a:t>知識管理推動成功原因如下：</a:t>
            </a:r>
            <a:endParaRPr lang="zh-TW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23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417320"/>
            <a:ext cx="7384864" cy="4663440"/>
          </a:xfrm>
        </p:spPr>
        <p:txBody>
          <a:bodyPr>
            <a:normAutofit/>
          </a:bodyPr>
          <a:lstStyle/>
          <a:p>
            <a:r>
              <a:rPr lang="zh-TW" altLang="en-US" sz="2400" dirty="0" smtClean="0"/>
              <a:t>統一超商知識管理推動之系統思考圖</a:t>
            </a:r>
            <a:endParaRPr lang="zh-TW" altLang="en-US" sz="2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統一超商知識</a:t>
            </a:r>
            <a:r>
              <a:rPr lang="zh-TW" altLang="en-US" sz="3600" dirty="0" smtClean="0"/>
              <a:t>管理</a:t>
            </a:r>
            <a:r>
              <a:rPr lang="zh-TW" altLang="en-US" sz="3600" dirty="0" smtClean="0">
                <a:latin typeface="+mj-ea"/>
              </a:rPr>
              <a:t>－推動成功原因</a:t>
            </a:r>
            <a:endParaRPr lang="zh-TW" sz="3600" dirty="0">
              <a:latin typeface="+mj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2"/>
            <a:ext cx="7488832" cy="453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609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dirty="0" smtClean="0"/>
              <a:t>結論</a:t>
            </a:r>
            <a:endParaRPr lang="zh-T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213448"/>
          </a:xfrm>
        </p:spPr>
        <p:txBody>
          <a:bodyPr/>
          <a:lstStyle/>
          <a:p>
            <a:r>
              <a:rPr lang="zh-TW" altLang="en-US" sz="2000" b="1" dirty="0" smtClean="0">
                <a:latin typeface="+mn-ea"/>
              </a:rPr>
              <a:t>思考策略</a:t>
            </a:r>
            <a:r>
              <a:rPr lang="zh-TW" altLang="zh-TW" sz="2000" b="1" dirty="0" smtClean="0">
                <a:latin typeface="+mn-ea"/>
              </a:rPr>
              <a:t>知識管理需要解決</a:t>
            </a:r>
            <a:r>
              <a:rPr lang="zh-TW" altLang="zh-TW" sz="2000" b="1" dirty="0" smtClean="0">
                <a:solidFill>
                  <a:schemeClr val="accent3"/>
                </a:solidFill>
                <a:latin typeface="+mn-ea"/>
              </a:rPr>
              <a:t>什麼問題</a:t>
            </a:r>
            <a:r>
              <a:rPr lang="zh-TW" altLang="zh-TW" sz="2000" b="1" dirty="0" smtClean="0">
                <a:latin typeface="+mn-ea"/>
              </a:rPr>
              <a:t>？</a:t>
            </a:r>
            <a:endParaRPr lang="en-US" altLang="zh-TW" sz="2000" b="1" dirty="0" smtClean="0">
              <a:latin typeface="+mn-ea"/>
            </a:endParaRPr>
          </a:p>
          <a:p>
            <a:r>
              <a:rPr lang="zh-TW" altLang="zh-TW" sz="2000" b="1" dirty="0" smtClean="0">
                <a:latin typeface="+mn-ea"/>
              </a:rPr>
              <a:t>設定目標</a:t>
            </a:r>
            <a:endParaRPr lang="en-US" altLang="zh-TW" sz="2000" b="1" dirty="0" smtClean="0">
              <a:latin typeface="+mn-ea"/>
            </a:endParaRPr>
          </a:p>
          <a:p>
            <a:r>
              <a:rPr lang="zh-TW" altLang="en-US" sz="2000" b="1" dirty="0" smtClean="0">
                <a:latin typeface="+mn-ea"/>
              </a:rPr>
              <a:t>運用</a:t>
            </a:r>
            <a:r>
              <a:rPr lang="zh-TW" altLang="en-US" sz="2000" b="1" dirty="0" smtClean="0">
                <a:solidFill>
                  <a:schemeClr val="accent6"/>
                </a:solidFill>
                <a:latin typeface="+mn-ea"/>
              </a:rPr>
              <a:t>系統思考圖</a:t>
            </a:r>
            <a:r>
              <a:rPr lang="en-US" altLang="zh-TW" sz="2000" b="1" dirty="0" smtClean="0">
                <a:latin typeface="+mn-ea"/>
              </a:rPr>
              <a:t>(</a:t>
            </a:r>
            <a:r>
              <a:rPr lang="zh-TW" altLang="en-US" sz="2000" b="1" dirty="0" smtClean="0">
                <a:solidFill>
                  <a:schemeClr val="accent6"/>
                </a:solidFill>
                <a:latin typeface="+mn-ea"/>
              </a:rPr>
              <a:t>調節環路、增強環路</a:t>
            </a:r>
            <a:r>
              <a:rPr lang="en-US" altLang="zh-TW" sz="2000" b="1" dirty="0" smtClean="0">
                <a:latin typeface="+mn-ea"/>
              </a:rPr>
              <a:t>…)</a:t>
            </a:r>
          </a:p>
          <a:p>
            <a:pPr lvl="0"/>
            <a:endParaRPr lang="zh-TW" altLang="en-US" dirty="0" smtClean="0"/>
          </a:p>
          <a:p>
            <a:endParaRPr lang="en-US" altLang="zh-TW" dirty="0" smtClean="0"/>
          </a:p>
          <a:p>
            <a:endParaRPr lang="zh-TW" dirty="0"/>
          </a:p>
        </p:txBody>
      </p:sp>
      <p:grpSp>
        <p:nvGrpSpPr>
          <p:cNvPr id="7" name="群組 6"/>
          <p:cNvGrpSpPr/>
          <p:nvPr/>
        </p:nvGrpSpPr>
        <p:grpSpPr>
          <a:xfrm>
            <a:off x="1774499" y="3212977"/>
            <a:ext cx="6840760" cy="1872207"/>
            <a:chOff x="294953" y="1227137"/>
            <a:chExt cx="2737870" cy="2258170"/>
          </a:xfrm>
        </p:grpSpPr>
        <p:sp>
          <p:nvSpPr>
            <p:cNvPr id="8" name="圓角矩形 7"/>
            <p:cNvSpPr/>
            <p:nvPr/>
          </p:nvSpPr>
          <p:spPr>
            <a:xfrm>
              <a:off x="294953" y="1227137"/>
              <a:ext cx="2737870" cy="225817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圓角矩形 4"/>
            <p:cNvSpPr/>
            <p:nvPr/>
          </p:nvSpPr>
          <p:spPr>
            <a:xfrm>
              <a:off x="346920" y="1227137"/>
              <a:ext cx="2633936" cy="1670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zh-TW" altLang="en-US" sz="2400" b="1" kern="1200" dirty="0"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1975002" y="3985736"/>
            <a:ext cx="1148191" cy="581322"/>
            <a:chOff x="2632841" y="4111632"/>
            <a:chExt cx="4499610" cy="581322"/>
          </a:xfrm>
        </p:grpSpPr>
        <p:sp>
          <p:nvSpPr>
            <p:cNvPr id="11" name="向右箭號 10"/>
            <p:cNvSpPr/>
            <p:nvPr/>
          </p:nvSpPr>
          <p:spPr>
            <a:xfrm>
              <a:off x="2632841" y="4111632"/>
              <a:ext cx="4499610" cy="581322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向右箭號 4"/>
            <p:cNvSpPr/>
            <p:nvPr/>
          </p:nvSpPr>
          <p:spPr>
            <a:xfrm>
              <a:off x="2632841" y="4184297"/>
              <a:ext cx="4281614" cy="435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171450" lvl="1" indent="-171450" defTabSz="800100">
                <a:lnSpc>
                  <a:spcPts val="2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zh-TW" dirty="0"/>
                <a:t>搜尋</a:t>
              </a:r>
              <a:endParaRPr lang="zh-TW" altLang="en-US" sz="1800" kern="1200" dirty="0" smtClean="0">
                <a:latin typeface="+mn-ea"/>
                <a:ea typeface="+mn-ea"/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3236479" y="3965215"/>
            <a:ext cx="1148191" cy="581322"/>
            <a:chOff x="2632841" y="4111632"/>
            <a:chExt cx="4499610" cy="581322"/>
          </a:xfrm>
        </p:grpSpPr>
        <p:sp>
          <p:nvSpPr>
            <p:cNvPr id="14" name="向右箭號 13"/>
            <p:cNvSpPr/>
            <p:nvPr/>
          </p:nvSpPr>
          <p:spPr>
            <a:xfrm>
              <a:off x="2632841" y="4111632"/>
              <a:ext cx="4499610" cy="581322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向右箭號 4"/>
            <p:cNvSpPr/>
            <p:nvPr/>
          </p:nvSpPr>
          <p:spPr>
            <a:xfrm>
              <a:off x="2632841" y="4184297"/>
              <a:ext cx="4281614" cy="435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171450" lvl="1" indent="-171450" defTabSz="800100">
                <a:lnSpc>
                  <a:spcPts val="2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zh-TW" dirty="0"/>
                <a:t>加工</a:t>
              </a:r>
              <a:endParaRPr lang="zh-TW" altLang="en-US" sz="1800" kern="1200" dirty="0" smtClean="0">
                <a:latin typeface="+mn-ea"/>
                <a:ea typeface="+mn-ea"/>
              </a:endParaRPr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4548596" y="3982733"/>
            <a:ext cx="1148191" cy="581322"/>
            <a:chOff x="2632841" y="4111632"/>
            <a:chExt cx="4499610" cy="581322"/>
          </a:xfrm>
        </p:grpSpPr>
        <p:sp>
          <p:nvSpPr>
            <p:cNvPr id="17" name="向右箭號 16"/>
            <p:cNvSpPr/>
            <p:nvPr/>
          </p:nvSpPr>
          <p:spPr>
            <a:xfrm>
              <a:off x="2632841" y="4111632"/>
              <a:ext cx="4499610" cy="581322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向右箭號 4"/>
            <p:cNvSpPr/>
            <p:nvPr/>
          </p:nvSpPr>
          <p:spPr>
            <a:xfrm>
              <a:off x="2666085" y="4223718"/>
              <a:ext cx="4281615" cy="435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171450" lvl="1" indent="-171450" defTabSz="800100">
                <a:lnSpc>
                  <a:spcPts val="2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zh-TW" dirty="0"/>
                <a:t>分享</a:t>
              </a:r>
              <a:endParaRPr lang="zh-TW" altLang="en-US" sz="1800" kern="1200" dirty="0" smtClean="0">
                <a:latin typeface="+mn-ea"/>
                <a:ea typeface="+mn-ea"/>
              </a:endParaRPr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5842768" y="4013354"/>
            <a:ext cx="1148191" cy="581322"/>
            <a:chOff x="2489669" y="3845690"/>
            <a:chExt cx="4499610" cy="581322"/>
          </a:xfrm>
        </p:grpSpPr>
        <p:sp>
          <p:nvSpPr>
            <p:cNvPr id="23" name="向右箭號 22"/>
            <p:cNvSpPr/>
            <p:nvPr/>
          </p:nvSpPr>
          <p:spPr>
            <a:xfrm>
              <a:off x="2489669" y="3845690"/>
              <a:ext cx="4499610" cy="581322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向右箭號 4"/>
            <p:cNvSpPr/>
            <p:nvPr/>
          </p:nvSpPr>
          <p:spPr>
            <a:xfrm>
              <a:off x="2635745" y="3921759"/>
              <a:ext cx="4281615" cy="451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171450" lvl="1" indent="-171450" defTabSz="800100">
                <a:lnSpc>
                  <a:spcPts val="2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zh-TW" dirty="0"/>
                <a:t>創造</a:t>
              </a:r>
              <a:endParaRPr lang="zh-TW" altLang="en-US" sz="1800" kern="1200" dirty="0" smtClean="0">
                <a:latin typeface="+mn-ea"/>
                <a:ea typeface="+mn-ea"/>
              </a:endParaRPr>
            </a:p>
          </p:txBody>
        </p:sp>
      </p:grpSp>
      <p:grpSp>
        <p:nvGrpSpPr>
          <p:cNvPr id="25" name="群組 24"/>
          <p:cNvGrpSpPr/>
          <p:nvPr/>
        </p:nvGrpSpPr>
        <p:grpSpPr>
          <a:xfrm>
            <a:off x="7101416" y="3998910"/>
            <a:ext cx="1148191" cy="581322"/>
            <a:chOff x="2632841" y="4111632"/>
            <a:chExt cx="4499610" cy="581322"/>
          </a:xfrm>
        </p:grpSpPr>
        <p:sp>
          <p:nvSpPr>
            <p:cNvPr id="26" name="向右箭號 25"/>
            <p:cNvSpPr/>
            <p:nvPr/>
          </p:nvSpPr>
          <p:spPr>
            <a:xfrm>
              <a:off x="2632841" y="4111632"/>
              <a:ext cx="4499610" cy="581322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向右箭號 4"/>
            <p:cNvSpPr/>
            <p:nvPr/>
          </p:nvSpPr>
          <p:spPr>
            <a:xfrm>
              <a:off x="2741837" y="4170441"/>
              <a:ext cx="4281615" cy="4359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171450" lvl="1" indent="-171450" defTabSz="800100">
                <a:lnSpc>
                  <a:spcPts val="2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dirty="0" smtClean="0"/>
                <a:t>創</a:t>
              </a:r>
              <a:r>
                <a:rPr lang="zh-TW" altLang="en-US" dirty="0"/>
                <a:t>新</a:t>
              </a:r>
              <a:endParaRPr lang="zh-TW" altLang="en-US" sz="1800" kern="1200" dirty="0" smtClean="0">
                <a:latin typeface="+mn-ea"/>
                <a:ea typeface="+mn-ea"/>
              </a:endParaRPr>
            </a:p>
          </p:txBody>
        </p:sp>
      </p:grpSp>
      <p:grpSp>
        <p:nvGrpSpPr>
          <p:cNvPr id="31" name="群組 30"/>
          <p:cNvGrpSpPr/>
          <p:nvPr/>
        </p:nvGrpSpPr>
        <p:grpSpPr>
          <a:xfrm>
            <a:off x="5603177" y="2857220"/>
            <a:ext cx="2808883" cy="1015727"/>
            <a:chOff x="3054871" y="563164"/>
            <a:chExt cx="2311647" cy="581322"/>
          </a:xfrm>
        </p:grpSpPr>
        <p:sp>
          <p:nvSpPr>
            <p:cNvPr id="32" name="圓角矩形 31"/>
            <p:cNvSpPr/>
            <p:nvPr/>
          </p:nvSpPr>
          <p:spPr>
            <a:xfrm>
              <a:off x="3102788" y="563164"/>
              <a:ext cx="2263730" cy="581322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圓角矩形 4"/>
            <p:cNvSpPr/>
            <p:nvPr/>
          </p:nvSpPr>
          <p:spPr>
            <a:xfrm>
              <a:off x="3054871" y="615364"/>
              <a:ext cx="2206974" cy="5245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800100">
                <a:lnSpc>
                  <a:spcPts val="2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kern="1200" dirty="0" smtClean="0">
                  <a:latin typeface="+mn-ea"/>
                  <a:ea typeface="+mn-ea"/>
                </a:rPr>
                <a:t>規劃工作流程</a:t>
              </a:r>
              <a:endParaRPr lang="zh-TW" altLang="en-US" sz="2000" kern="1200" dirty="0">
                <a:latin typeface="+mn-ea"/>
                <a:ea typeface="+mn-ea"/>
              </a:endParaRPr>
            </a:p>
          </p:txBody>
        </p:sp>
      </p:grpSp>
      <p:grpSp>
        <p:nvGrpSpPr>
          <p:cNvPr id="28" name="群組 27"/>
          <p:cNvGrpSpPr/>
          <p:nvPr/>
        </p:nvGrpSpPr>
        <p:grpSpPr>
          <a:xfrm>
            <a:off x="1435608" y="5406430"/>
            <a:ext cx="2263730" cy="581322"/>
            <a:chOff x="398579" y="101654"/>
            <a:chExt cx="2263730" cy="581322"/>
          </a:xfrm>
        </p:grpSpPr>
        <p:sp>
          <p:nvSpPr>
            <p:cNvPr id="29" name="圓角矩形 28"/>
            <p:cNvSpPr/>
            <p:nvPr/>
          </p:nvSpPr>
          <p:spPr>
            <a:xfrm>
              <a:off x="398579" y="101654"/>
              <a:ext cx="2263730" cy="58132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圓角矩形 4"/>
            <p:cNvSpPr/>
            <p:nvPr/>
          </p:nvSpPr>
          <p:spPr>
            <a:xfrm>
              <a:off x="398579" y="130032"/>
              <a:ext cx="2206974" cy="5245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algn="ctr" defTabSz="800100">
                <a:lnSpc>
                  <a:spcPts val="2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dirty="0"/>
                <a:t>找對</a:t>
              </a:r>
              <a:r>
                <a:rPr lang="zh-TW" altLang="en-US" dirty="0" smtClean="0"/>
                <a:t>人</a:t>
              </a:r>
              <a:endParaRPr lang="zh-TW" altLang="en-US" sz="1800" kern="1200" dirty="0">
                <a:latin typeface="+mn-ea"/>
                <a:ea typeface="+mn-ea"/>
              </a:endParaRPr>
            </a:p>
          </p:txBody>
        </p:sp>
      </p:grpSp>
      <p:grpSp>
        <p:nvGrpSpPr>
          <p:cNvPr id="34" name="群組 33"/>
          <p:cNvGrpSpPr/>
          <p:nvPr/>
        </p:nvGrpSpPr>
        <p:grpSpPr>
          <a:xfrm>
            <a:off x="3923928" y="5411341"/>
            <a:ext cx="2263730" cy="581322"/>
            <a:chOff x="382208" y="101654"/>
            <a:chExt cx="2263730" cy="581322"/>
          </a:xfrm>
        </p:grpSpPr>
        <p:sp>
          <p:nvSpPr>
            <p:cNvPr id="35" name="圓角矩形 34"/>
            <p:cNvSpPr/>
            <p:nvPr/>
          </p:nvSpPr>
          <p:spPr>
            <a:xfrm>
              <a:off x="382208" y="101654"/>
              <a:ext cx="2263730" cy="58132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圓角矩形 4"/>
            <p:cNvSpPr/>
            <p:nvPr/>
          </p:nvSpPr>
          <p:spPr>
            <a:xfrm>
              <a:off x="398579" y="130032"/>
              <a:ext cx="2206974" cy="5245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algn="ctr" defTabSz="800100">
                <a:lnSpc>
                  <a:spcPts val="2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dirty="0"/>
                <a:t>用對</a:t>
              </a:r>
              <a:r>
                <a:rPr lang="zh-TW" altLang="en-US" dirty="0" smtClean="0"/>
                <a:t>方法</a:t>
              </a:r>
              <a:endParaRPr lang="zh-TW" altLang="en-US" sz="1800" kern="1200" dirty="0">
                <a:latin typeface="+mn-ea"/>
                <a:ea typeface="+mn-ea"/>
              </a:endParaRPr>
            </a:p>
          </p:txBody>
        </p:sp>
      </p:grpSp>
      <p:grpSp>
        <p:nvGrpSpPr>
          <p:cNvPr id="37" name="群組 36"/>
          <p:cNvGrpSpPr/>
          <p:nvPr/>
        </p:nvGrpSpPr>
        <p:grpSpPr>
          <a:xfrm>
            <a:off x="6322210" y="5400749"/>
            <a:ext cx="2263730" cy="581322"/>
            <a:chOff x="398579" y="101654"/>
            <a:chExt cx="2263730" cy="581322"/>
          </a:xfrm>
        </p:grpSpPr>
        <p:sp>
          <p:nvSpPr>
            <p:cNvPr id="38" name="圓角矩形 37"/>
            <p:cNvSpPr/>
            <p:nvPr/>
          </p:nvSpPr>
          <p:spPr>
            <a:xfrm>
              <a:off x="398579" y="101654"/>
              <a:ext cx="2263730" cy="58132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圓角矩形 4"/>
            <p:cNvSpPr/>
            <p:nvPr/>
          </p:nvSpPr>
          <p:spPr>
            <a:xfrm>
              <a:off x="398579" y="130032"/>
              <a:ext cx="2206974" cy="5245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algn="ctr" defTabSz="800100">
                <a:lnSpc>
                  <a:spcPts val="2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dirty="0"/>
                <a:t>在適當的</a:t>
              </a:r>
              <a:r>
                <a:rPr lang="zh-TW" altLang="en-US" dirty="0" smtClean="0"/>
                <a:t>時機</a:t>
              </a:r>
              <a:endParaRPr lang="zh-TW" altLang="en-US" sz="1800" kern="1200" dirty="0"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AA8C643-596F-464F-B5D4-03BB0E12E5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訓練簡報一般</Template>
  <TotalTime>0</TotalTime>
  <Words>658</Words>
  <Application>Microsoft Office PowerPoint</Application>
  <PresentationFormat>如螢幕大小 (4:3)</PresentationFormat>
  <Paragraphs>79</Paragraphs>
  <Slides>10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夏至</vt:lpstr>
      <vt:lpstr>PowerPoint 簡報</vt:lpstr>
      <vt:lpstr>統一超商－統一企業最賺錢的次集團</vt:lpstr>
      <vt:lpstr>統一超商－塑造為學習型組織</vt:lpstr>
      <vt:lpstr>統一超商－如何導入知識管理</vt:lpstr>
      <vt:lpstr>統一超商知識管理－知識轉化模式</vt:lpstr>
      <vt:lpstr>統一超商知識管理－知識管理架構</vt:lpstr>
      <vt:lpstr>統一超商知識管理－推動成功原因</vt:lpstr>
      <vt:lpstr>統一超商知識管理－推動成功原因</vt:lpstr>
      <vt:lpstr>結論</vt:lpstr>
      <vt:lpstr>要透過分享的組織文化達到乘數效果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2014-06-08T01:55:40Z</dcterms:created>
  <dcterms:modified xsi:type="dcterms:W3CDTF">2014-07-10T01:35:29Z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